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notesSlides/notesSlide1.xml" ContentType="application/vnd.openxmlformats-officedocument.presentationml.notesSlide+xml"/>
  <Override PartName="/ppt/ink/ink117.xml" ContentType="application/inkml+xml"/>
  <Override PartName="/ppt/ink/ink118.xml" ContentType="application/inkml+xml"/>
  <Override PartName="/ppt/ink/ink119.xml" ContentType="application/inkml+xml"/>
  <Override PartName="/ppt/notesSlides/notesSlide2.xml" ContentType="application/vnd.openxmlformats-officedocument.presentationml.notesSlide+xml"/>
  <Override PartName="/ppt/ink/ink12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21.xml" ContentType="application/inkml+xml"/>
  <Override PartName="/ppt/ink/ink122.xml" ContentType="application/inkml+xml"/>
  <Override PartName="/ppt/notesSlides/notesSlide5.xml" ContentType="application/vnd.openxmlformats-officedocument.presentationml.notesSlide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notesSlides/notesSlide6.xml" ContentType="application/vnd.openxmlformats-officedocument.presentationml.notesSlide+xml"/>
  <Override PartName="/ppt/ink/ink127.xml" ContentType="application/inkml+xml"/>
  <Override PartName="/ppt/ink/ink128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29.xml" ContentType="application/inkml+xml"/>
  <Override PartName="/ppt/ink/ink130.xml" ContentType="application/inkml+xml"/>
  <Override PartName="/ppt/ink/ink131.xml" ContentType="application/inkml+xml"/>
  <Override PartName="/ppt/notesSlides/notesSlide9.xml" ContentType="application/vnd.openxmlformats-officedocument.presentationml.notesSlide+xml"/>
  <Override PartName="/ppt/ink/ink132.xml" ContentType="application/inkml+xml"/>
  <Override PartName="/ppt/notesSlides/notesSlide10.xml" ContentType="application/vnd.openxmlformats-officedocument.presentationml.notesSlide+xml"/>
  <Override PartName="/ppt/ink/ink133.xml" ContentType="application/inkml+xml"/>
  <Override PartName="/ppt/ink/ink134.xml" ContentType="application/inkml+xml"/>
  <Override PartName="/ppt/notesSlides/notesSlide11.xml" ContentType="application/vnd.openxmlformats-officedocument.presentationml.notesSlide+xml"/>
  <Override PartName="/ppt/ink/ink135.xml" ContentType="application/inkml+xml"/>
  <Override PartName="/ppt/ink/ink136.xml" ContentType="application/inkml+xml"/>
  <Override PartName="/ppt/notesSlides/notesSlide12.xml" ContentType="application/vnd.openxmlformats-officedocument.presentationml.notesSlide+xml"/>
  <Override PartName="/ppt/ink/ink137.xml" ContentType="application/inkml+xml"/>
  <Override PartName="/ppt/ink/ink138.xml" ContentType="application/inkml+xml"/>
  <Override PartName="/ppt/notesSlides/notesSlide13.xml" ContentType="application/vnd.openxmlformats-officedocument.presentationml.notesSlide+xml"/>
  <Override PartName="/ppt/ink/ink139.xml" ContentType="application/inkml+xml"/>
  <Override PartName="/ppt/notesSlides/notesSlide14.xml" ContentType="application/vnd.openxmlformats-officedocument.presentationml.notesSlide+xml"/>
  <Override PartName="/ppt/ink/ink140.xml" ContentType="application/inkml+xml"/>
  <Override PartName="/ppt/notesSlides/notesSlide15.xml" ContentType="application/vnd.openxmlformats-officedocument.presentationml.notesSlide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notesSlides/notesSlide19.xml" ContentType="application/vnd.openxmlformats-officedocument.presentationml.notesSlide+xml"/>
  <Override PartName="/ppt/ink/ink152.xml" ContentType="application/inkml+xml"/>
  <Override PartName="/ppt/ink/ink153.xml" ContentType="application/inkml+xml"/>
  <Override PartName="/ppt/ink/ink154.xml" ContentType="application/inkml+xml"/>
  <Override PartName="/ppt/notesSlides/notesSlide20.xml" ContentType="application/vnd.openxmlformats-officedocument.presentationml.notesSlide+xml"/>
  <Override PartName="/ppt/ink/ink155.xml" ContentType="application/inkml+xml"/>
  <Override PartName="/ppt/ink/ink156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57.xml" ContentType="application/inkml+xml"/>
  <Override PartName="/ppt/ink/ink158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59.xml" ContentType="application/inkml+xml"/>
  <Override PartName="/ppt/ink/ink160.xml" ContentType="application/inkml+xml"/>
  <Override PartName="/ppt/ink/ink161.xml" ContentType="application/inkml+xml"/>
  <Override PartName="/ppt/notesSlides/notesSlide26.xml" ContentType="application/vnd.openxmlformats-officedocument.presentationml.notesSlide+xml"/>
  <Override PartName="/ppt/ink/ink162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68.xml" ContentType="application/inkml+xml"/>
  <Override PartName="/ppt/notesSlides/notesSlide34.xml" ContentType="application/vnd.openxmlformats-officedocument.presentationml.notesSlide+xml"/>
  <Override PartName="/ppt/ink/ink169.xml" ContentType="application/inkml+xml"/>
  <Override PartName="/ppt/notesSlides/notesSlide35.xml" ContentType="application/vnd.openxmlformats-officedocument.presentationml.notesSlide+xml"/>
  <Override PartName="/ppt/ink/ink170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1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25" r:id="rId57"/>
    <p:sldId id="312" r:id="rId58"/>
    <p:sldId id="313" r:id="rId59"/>
    <p:sldId id="314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2" r:id="rId115"/>
    <p:sldId id="371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7" r:id="rId130"/>
    <p:sldId id="388" r:id="rId131"/>
    <p:sldId id="386" r:id="rId132"/>
    <p:sldId id="389" r:id="rId1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2"/>
    <p:restoredTop sz="80544"/>
  </p:normalViewPr>
  <p:slideViewPr>
    <p:cSldViewPr snapToGrid="0" snapToObjects="1">
      <p:cViewPr varScale="1">
        <p:scale>
          <a:sx n="74" d="100"/>
          <a:sy n="74" d="100"/>
        </p:scale>
        <p:origin x="56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4:16:33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24575,'28'5'0,"39"0"0,36 0 0,11 0 0,-11-1 0,-9-2 0,-4-1 0,8 0-1776,-7 1 1,11 2-1,2 0 1,-2-1-1,-10-1 1776,13-1 0,-9-2 0,-4 1 0,-14 0 0,-4 0 0,-1 0-68,-1 0 0,0 0 0,1 0 68,4 0 0,2-1 0,-3 2 0,24 3 0,-3-1 0,1-3 0,0 2 0,1 12 0,-1 1 0,-6-9 0,1 1 0,6 8 0,-4 0 481,-25-7 1,-2-1-482,3 3 0,-5 0 0,9 3 0,-4 0 1015,-26-8 1,-16-5 0,-16 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4:31:16.7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24575,'58'0'0,"1"0"0,0 0 0,1 0 0,-2 0 0,2 0-1387,4 0 0,3 0 1387,7 0 0,1 0 0,0 0 0,0 0 0,-1 0 0,1 0 0,0 0 0,-1 0 0,-4 0 0,0 0 0,4 0 0,-1 0 0,-3 0 0,0 0 0,0 0 0,0 0 0,4 0 0,-1 0 0,-12 0 0,0 0-2,3 0 0,-2 0 2,38 0 0,-32 0 0,1 0 0,-15 0 0,0 0 0,12 0 0,0 0 0,-13 0 0,0 0 0,5 0 0,0 0 0,38 0 454,2 0-454,-34 0 0,-8 0 0,1 0 1371,0 0-1371,0 0 727,0 0-727,-7 0 226,-1 0-226,-17 0 0,8 0 0,-2 5 0,13-4 0,-1 9 0,12-9 0,-9 4 0,17 0 0,-11-3 0,19 14 0,-23-13 0,8 8 0,1-5 0,-22-4 0,26 3 0,-23-5 0,12 0 0,0 0 0,-1 0 0,1 0 0,15 0 0,-12 5 0,18 2 0,-25-1 0,3 9 0,-25-13 0,9 12 0,-18-12 0,12 2 0,-14-4 0,8 5 0,-12-4 0,6 7 0,-3 2 0,-4-3 0,13 1 0,-13-8 0,4 0 0,-1 4 0,-9-2 0,0 2 0,-5-4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09:13.8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36 24575,'3'-3'0,"31"-1"0,39 0 0,44 1 0,31 1 0,26 1 0,7 0 0,3 1-848,0 0 848,-7 0 0,-17 0 0,-29 0 0,-25-3 209,-27-4-209,-27 0-7552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09:17.6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24575,'49'-1'0,"42"1"0,-80 1 0,1 0 0,-1 1 0,0 0 0,0 1 0,18 6 0,-29-8 0,1-1 0,0 0 0,0 0 0,0 1 0,0-1 0,-1 0 0,1 1 0,0-1 0,0 1 0,-1-1 0,1 1 0,0-1 0,-1 1 0,1 0 0,-1-1 0,1 1 0,-1 0 0,1 0 0,-1 0 0,0-1 0,0 0 0,0 1 0,-1-1 0,1 0 0,0 1 0,-1-1 0,1 0 0,0 1 0,-1-1 0,1 0 0,0 0 0,-1 1 0,1-1 0,0 0 0,-1 0 0,1 0 0,-1 0 0,1 1 0,0-1 0,-1 0 0,1 0 0,-1 0 0,0 0 0,-35 3 0,35-3 0,-14-1 0,11 1 0,0 0 0,0 0 0,0 0 0,0 0 0,0 0 0,0 1 0,0 0 0,-6 1 0,10-2 0,0 0 0,0 0 0,0 1 0,-1-1 0,1 0 0,0 0 0,0 0 0,0 0 0,0 0 0,0 1 0,0-1 0,0 0 0,0 0 0,0 0 0,0 0 0,0 0 0,0 1 0,0-1 0,0 0 0,0 0 0,0 0 0,0 0 0,0 1 0,0-1 0,0 0 0,0 0 0,0 0 0,0 0 0,0 1 0,0-1 0,0 0 0,0 0 0,0 0 0,0 0 0,0 0 0,1 0 0,-1 1 0,0-1 0,0 0 0,0 0 0,0 0 0,0 0 0,0 0 0,1 0 0,-1 0 0,0 0 0,0 1 0,0-1 0,0 0 0,0 0 0,1 0 0,-1 0 0,0 0 0,0 0 0,0 0 0,0 0 0,1 0 0,-1 0 0,0 0 0,0 0 0,0 0 0,0 0 0,1 0 0,-1-1 0,13 5 0,9-2 0,39-1 0,-41-1 0,-1 0 0,29 4 0,-34 1 0,-23-1 0,-24 0 0,2-4 0,-25 2 0,52-2 0,0 0 0,1 1 0,-1 0 0,0 0 0,0 0 0,0 1 0,1-1 0,-1 1 0,1 0 0,-7 4 0,10-6 8,0 0-1,0 0 0,-1 0 0,1 0 1,0 0-1,0 1 0,-1-1 0,1 0 1,0 0-1,0 0 0,0 1 0,-1-1 1,1 0-1,0 0 0,0 0 0,0 1 1,0-1-1,0 0 0,0 0 0,-1 1 1,1-1-1,0 0 0,0 0 1,0 1-1,0-1 0,0 0 0,0 0 1,0 1-1,0-1 0,0 0 0,0 1 1,0-1-1,0 0 0,0 0 0,0 1 1,1-1-1,-1 0 0,0 0 0,0 1 1,0-1-1,0 0 0,0 0 0,1 0 1,-1 1-1,0-1 0,0 0 1,12 5-1715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09:20.7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37 24575,'56'-1'0,"27"1"0,102 11 0,-127-4 0,-194-20 0,-23 8 0,210 5 0,-22 0 0,-22 1 0,-9-1 0,-30 0 0,-41 0 0,66-1 0,-1 0 0,1 0 0,0-1 0,0 1 0,-1-1 0,1-1 0,-8-4 0,15 7 0,0 0 0,0 0 0,1 0 0,-1 0 0,0 0 0,0 0 0,1 0 0,-1 0 0,0 0 0,0-1 0,0 1 0,1 0 0,-1 0 0,0 0 0,0 0 0,0-1 0,1 1 0,-1 0 0,0 0 0,0 0 0,0-1 0,0 1 0,0 0 0,0 0 0,0 0 0,1-1 0,-1 1 0,0 0 0,0 0 0,0-1 0,0 1 0,0 0 0,0 0 0,0-1 0,0 1 0,0 0 0,0 0 0,0-1 0,0 1 0,0 0 0,-1 0 0,1-1 0,0 1 0,0 0 0,0 0 0,0 0 0,0-1 0,0 1 0,-1 0 0,1 0 0,0 0 0,0-1 0,0 1 0,0 0 0,-1 0 0,1 0 0,0 0 0,0 0 0,-1-1 0,1 1 0,0 0 0,0 0 0,0 0 0,-1 0 0,1 0 0,21-4 0,129 0-334,-121 5-697,0-1-5795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09:24.6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55 24575,'365'1'0,"386"-3"0,-503-6 0,130-1 0,432 10 0,-596-19 0,-44 2 0,427 12 0,-328 6 0,1266-2-1365,-1487 0-5461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09:28.7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229 1 24575,'0'657'0,"1"-632"0,6 36 0,2 17 0,-7 497 0,-3-292 0,0-30 0,2 280 0,8-320 0,0 60 0,-8 1791-574,-2-1004 344,2-673 157,-3 428 720,-7-585-590,-10-2 1,-10 0 0,-96 366-1,107-526-57,2 0 0,4 0 0,-6 100 0,10-6 0,-1 42 0,9 2846 0,3-3008 0,1 1 0,16 68 0,-10-64 0,7 85 0,-9-18 0,1 23 0,1 51 0,-2-74 0,9 17 0,-9-89 0,3 66 0,-3 16 340,0 10-2045,-8-109-5121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27:04.0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24575,'73'-1'0,"303"15"0,-4 10 0,4-25 0,-153-1 0,4610 2-1365,-4806 0-5461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27:10.8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1 24575,'-1'0'0,"1"0"0,0 0 0,0 1 0,0-1 0,-1 0 0,1 0 0,0 1 0,0-1 0,0 0 0,0 1 0,0-1 0,0 0 0,0 1 0,0-1 0,0 0 0,0 0 0,0 1 0,0-1 0,0 0 0,0 1 0,0-1 0,0 0 0,0 1 0,0-1 0,0 0 0,0 1 0,0-1 0,0 0 0,1 0 0,-1 1 0,0-1 0,0 0 0,0 0 0,1 1 0,-1-1 0,0 0 0,0 0 0,0 1 0,1-1 0,-1 0 0,0 0 0,1 0 0,-1 0 0,0 0 0,0 1 0,1-1 0,-1 0 0,0 0 0,1 0 0,-1 0 0,0 0 0,1 0 0,-1 0 0,0 0 0,1 0 0,-1 0 0,23 4 0,-22-4 0,256 18 0,217-15 163,-259-5-1691,-196 2-5298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27:19.924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0 0 24575,'3859'0'-1365,"-3823"0"-5461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27:20.736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0 24575,'6'0'0,"8"0"0,16 0 0,16 0 0,25 0 0,41 0 0,43 0 0,18 0 0,-2 0 0,-24 0 0,-31 0 0,-33 0 0,-27 0 0,-23 0-8191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27:06.4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 24575,'279'-2'0,"300"4"0,-412 7 0,35 0 0,-68 0 0,-8-1 0,363-8 0,-230 0 0,-225-2 0,0-2 0,39-8 0,43-5 0,-18 10 0,107-4 0,25 12-1365,-211-1-5461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4:32:01.88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75 24575,'81'11'0,"-1"0"0,0-1 0,0 1 0,10-2 0,-3-2 0,-4 1 0,-11-1 0,-3 0 0,-3-3-1639,16-3 1,-2-2 1219,11 1 1,1 0 418,0 0 0,2 0-804,4 0 0,0 0 804,-4 0 0,-2 0 0,-5 1 0,-2-2-89,-4-1 0,-2-2 89,-4-3 0,-1-1 0,-3-3 0,-2-1-324,-4-2 1,-1 0 323,-8 6 0,-4 0 1653,20-8-1653,-10 5 2229,-25-1-2229,-5 2 1756,8 5-1756,-24 5 909,13 0-909,-20-4 0,4 3 0,5-3 0,-7 4 0,7-4 0,-10 3 0,5-2 0,-3 3 0,3 0 0,5 0 0,-3 0 0,13 4 0,3 7 0,-5 0 0,20 9 0,-6-3 0,17 6 0,0 4 0,31 6-528,-16 3 528,-24-19 0,1 0 0,-1 2 0,1 0 0,2-8 0,2-1 0,6 4 0,1-1 0,-1-2 0,-1-3 0,34 1 0,-17 3 0,-19-12 0,-29 0 0,-3 0 0,-19 0 0,-2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27:13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 24575,'114'-2'0,"124"4"0,-213 1-1365,-1 1-5461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27:22.861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0 24575,'1421'0'-1365,"-1406"0"-5461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32:29.2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24575,'1'1'0,"-1"1"0,0-1 0,1 1 0,0 0 0,-1-1 0,1 1 0,0-1 0,0 0 0,0 1 0,0-1 0,0 0 0,0 1 0,0-1 0,0 0 0,1 0 0,-1 0 0,0 0 0,1 0 0,-1 0 0,1 0 0,2 1 0,-1-1 0,40 22 0,1-1 0,80 26 0,-57-24 0,432 139 0,-461-154 0,-1-2 0,69 4 0,76-10 0,-28 0 0,89-6 0,-224 2-151,1 0-1,-1-2 0,0 0 0,-1-1 1,1-1-1,-1-1 0,0 0 1,19-14-1,-18 10-6674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32:32.0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1001 148 24575,'-1'-2'0,"1"1"0,0 0 0,0 0 0,-1-1 0,1 1 0,-1 0 0,1 0 0,-1-1 0,0 1 0,1 0 0,-1 0 0,0 0 0,0 0 0,0 0 0,0 0 0,0 0 0,0 0 0,0 0 0,0 1 0,0-1 0,0 0 0,0 0 0,0 1 0,-1-1 0,1 1 0,0 0 0,0-1 0,-1 1 0,-1-1 0,-6 0 0,0-1 0,0 1 0,-11 0 0,14 1 0,-317-1 0,151 3 0,157-1 0,0 0 0,-1 1 0,1 1 0,0 1 0,0 0 0,1 1 0,-20 8 0,5 1 0,1 1 0,-40 28 0,54-32 0,1 0 0,1 0 0,0 1 0,0 0 0,1 1 0,1 1 0,0 0 0,1 0 0,0 1 0,2 0 0,-1 0 0,2 1 0,0 0 0,1 0 0,0 0 0,2 1 0,-1-1 0,2 1 0,1 0 0,0 22 0,1-3 0,0 5 0,1-1 0,10 58 0,-9-86 0,1 1 0,0-1 0,2 0 0,-1 0 0,1 0 0,1 0 0,0-1 0,1 0 0,0 0 0,0-1 0,17 18 0,-8-13 0,1-1 0,0-1 0,0 0 0,27 13 0,81 35 0,-106-52 0,22 10 0,2-1 0,0-2 0,0-2 0,1-2 0,58 8 0,193 27 0,-246-37 0,1-2 0,71 2 0,102-11 0,-93-1 0,-128 2 0,228-5 0,-161 1 0,90-18 0,-60-3 0,183-73 0,-164 54 0,-103 39 0,-1-1 0,1 0 0,-1-1 0,20-14 0,-30 18 0,0 0 0,0 0 0,0-1 0,-1 1 0,0-1 0,0 0 0,0 0 0,0-1 0,0 1 0,-1 0 0,0-1 0,0 1 0,0-1 0,0 0 0,-1 0 0,0 0 0,0 1 0,0-7 0,1-30 0,-6-71 0,0 33 0,4 69 0,-1 1 0,0 0 0,0-1 0,-1 1 0,0 0 0,-1 0 0,0 0 0,0 1 0,-1-1 0,0 1 0,0-1 0,-1 1 0,0 1 0,-1-1 0,0 1 0,0 0 0,0 0 0,-1 1 0,-9-8 0,-20-14 0,0 2 0,-2 1 0,0 2 0,-2 2 0,-1 1 0,-64-21 0,8 18 0,66 17 0,-52-17 0,-63-18 0,7 1 0,112 32 0,1 0 0,-2 2 0,-37-4 0,-85 1 0,121 8 0,-61-3 0,-111-20 0,-247-80 0,426 99-227,0 0-1,0 2 1,0 0-1,0 2 1,-26 1-1,27 0-6598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34:06.5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1467 147 24575,'-58'-3'0,"-1"-3"0,-101-23 0,43 5 0,-33 4 0,124 17 0,0-2 0,0-1 0,-33-11 0,37 9 0,-2 1 0,1 1 0,-1 1 0,-33-2 0,40 7 0,-78 1 0,85 0 0,-1 0 0,1 1 0,0 0 0,-1 1 0,1 1 0,1-1 0,-11 6 0,-28 17 0,1 2 0,2 2 0,1 2 0,2 2 0,1 1 0,-40 46 0,72-72 0,0 1 0,1 1 0,1 0 0,0 0 0,0 0 0,1 0 0,1 1 0,0 0 0,0 1 0,1-1 0,1 1 0,0-1 0,1 1 0,0 0 0,0 18 0,2-12 0,2-1 0,0 1 0,1-1 0,0 1 0,2-1 0,8 22 0,50 103 0,-23-59 0,6 29 0,-24-54 0,42 77 0,-61-130 0,0-1 0,1 1 0,0-1 0,0 0 0,1 0 0,-1 0 0,1-1 0,0 1 0,0-1 0,0 0 0,1 0 0,0-1 0,-1 0 0,1 0 0,0 0 0,1-1 0,-1 0 0,0 0 0,8 1 0,31 10 0,-24-6 0,2-1 0,-1 0 0,0-2 0,41 3 0,-8-7 0,-2-1 0,0 2 0,80 13 0,-32 5 0,160 9 0,483-24 0,-380-7 0,5519 3 0,-5726-5 0,-1-7 0,158-33 0,142-27 0,-175 3 0,-10-19 0,-217 70 0,-16 5 0,7-1 0,53-26 0,-94 38 0,1 0 0,-1-1 0,0 1 0,0-1 0,0 0 0,0 0 0,0-1 0,-1 1 0,1-1 0,3-5 0,-5 6 0,0-1 0,0 0 0,-1 1 0,0-1 0,1 0 0,-1 1 0,-1-1 0,1 0 0,0 0 0,-1 0 0,0 0 0,0 0 0,-1-6 0,-1-24 0,0 3 0,-1 1 0,-11-46 0,12 66 0,-1 1 0,-1 0 0,0-1 0,0 1 0,0 1 0,-1-1 0,-1 1 0,1 0 0,-1 0 0,-1 0 0,1 1 0,-9-7 0,-16-13 0,0 2 0,-2 1 0,-1 1 0,0 2 0,-2 1 0,-71-27 0,43 27 0,-100-17 0,-72 4 0,-353-5-465,-3 34-121,475 4 561,-4707 4 1101,4778-6-1076,-87-17 0,21 2 0,-446 5 0,353 14 0,54-1 0,-169-3 0,218-6 0,-9 0 0,41 8 248,-74-3-1861,117 0-5213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49:30.8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1 120 24575,'483'-30'38,"-234"9"-320,1490-43-3503,12 63 3242,-812 4 839,3596-3 3980,-4479-3-5641,-40-1-5461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49:34.1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67 24575,'140'1'0,"459"-20"0,301-29 0,-248 50 0,-614 0 0,-1 1 0,1 2 0,-1 1 0,0 2 0,-1 1 0,55 23 0,26 4 0,-44-15 0,-20-3 0,87 22 0,-33-18 0,207 35 0,315-40 0,-440-19 0,3196 2 0,-3214 8 0,-21 0 0,-130-7 0,0 1 0,36 10 0,18 2 0,-17-7-1365,-32-3-5461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50:22.9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16 24575,'2'-2'0,"1"1"0,-1-1 0,0 1 0,1 0 0,-1 0 0,0 0 0,1 0 0,0 0 0,-1 0 0,1 1 0,4-1 0,34-1 0,-27 2 0,270-1 0,-254 3-91,-1 2 0,1 0 0,-1 2 1,37 13-1,-38-11-820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50:24.8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 24575,'133'-1'0,"145"2"0,-232 3-682,56 10-1,-81-10-6143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50:26.5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24575,'71'15'0,"-8"-13"0,-44-2 0,0 0 0,0 2 0,0 0 0,0 1 0,20 6 0,-12-1-455,0 0 0,37 6 0,-45-12-6371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4:32:04.02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24575,'14'9'0,"2"-2"0,-2 2 0,10-7 0,-4 6 0,3-8 0,1 0 0,0 0 0,6 0 0,-5 0 0,10 0 0,-4 0 0,6 0 0,-1 0 0,-6 0 0,0 0 0,0 0 0,-5 0 0,9 0 0,-13 0 0,8 0 0,-10 0 0,4 0 0,-3 0 0,4 0 0,-10 0 0,-1 0 0,10 0 0,-11 0 0,22 0 0,-14 0 0,5 0 0,-2 0 0,-9 0 0,4 0 0,-4 0 0,0 0 0,3 0 0,-3 0 0,15 0 0,-7 0 0,18 0 0,-14 0 0,0 0 0,-4 0 0,-8 0 0,0 0 0,-1 0 0,-4 0 0,4 0 0,-4 0 0,4 0 0,-5 0 0,5 0 0,1 0 0,0 0 0,4 4 0,-9-3 0,4 3 0,-4-4 0,3 0 0,2 4 0,0-3 0,9 3 0,-8 0 0,26 8 0,-1-6 0,39 10 0,15-8 0,-12 4 0,-17-4 0,-45-4 0,-16-4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51:53.7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50 24575,'12'0'0,"507"-19"0,-235-4 0,-235 20 0,341-2 0,-220 7 0,994-2-1365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20:33.2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24575,'353'29'0,"-325"-26"0,27 4 0,340 37 0,5-29 0,-304-16-1365,-78 1-5461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20:34.2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24575,'3'0'0,"9"0"0,19 0 0,20 0 0,19 0 0,29 0 0,23 0 0,24 13 0,16 8 0,3 6 0,-10-3 0,-7 1 0,-15-4 0,-19 0 0,-26-3 0,-29-6-8191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21:27.2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1982 406 24575,'-52'0'0,"-253"11"0,200-5 0,67-5 0,1 1 0,-46 10 0,-104 13 0,135-21 0,1 3 0,-84 21 0,27 8 0,2 6 0,-106 57 0,161-69 0,1 3 0,-56 45 0,42-29 0,44-34 0,1 0 0,0 1 0,2 1 0,0 1 0,0 0 0,2 2 0,1-1 0,0 2 0,1 0 0,2 0 0,0 1 0,1 1 0,-10 33 0,13-30 0,2 1 0,0-1 0,-1 43 0,7 83 0,1-55 0,-1-71 0,1-1 0,1 0 0,1 1 0,1-2 0,1 1 0,2-1 0,0 0 0,2 0 0,0-1 0,2 0 0,0-1 0,2 0 0,0-1 0,1-1 0,1 0 0,19 17 0,-17-19 0,1 0 0,1-2 0,0 0 0,1-2 0,1 0 0,0-1 0,29 12 0,-8-10 0,1-1 0,57 10 0,-25-7 0,35 5 0,135 10 0,-104-16 0,-85-9 0,59 17 0,-64-13 0,1-1 0,0-4 0,1-1 0,71-4 0,1635-4 0,-940 5 0,3177-2-802,-3710 5 931,328 49 0,-388-19-129,-49-6 0,219 8 0,297-38 379,-293-2-214,785 4-165,-1098-6 0,135-23 0,-93 9 0,-57 9 0,140-38 0,-178 37 0,0-2 0,-1-2 0,0-1 0,-1-1 0,57-40 0,-57 31 0,0-1 0,-2-1 0,41-48 0,-55 56 0,-2-1 0,0-1 0,-2 0 0,0-1 0,-1 0 0,16-48 0,-9 5 0,-4-2 0,9-69 0,2-142 0,-10 86 0,-10 145 0,10-138 0,-15 150 0,-1 0 0,-2 0 0,-8-39 0,7 58 0,-1 0 0,-1 0 0,-1 1 0,-1-1 0,0 1 0,-1 0 0,0 1 0,-1 0 0,-13-15 0,7 12 0,-1 0 0,-1 1 0,-1 1 0,0 1 0,-40-26 0,19 18 0,0 3 0,-63-25 0,-86-15 0,-293-41-1287,-12 36-699,432 57 1826,-883-76-1067,-13 77 589,262 59 684,6 29 43,-39 21-24,-274 34-419,434-100 474,-37 5 2860,242 9-681,243-39-2273,-208-9 1,289-5-27,1-1 0,0-2 0,-64-19 0,-107-48 0,16 4 0,-221-44 0,375 102 0,-58-15 0,22 4 0,-102-15 0,-241 3 0,211 21 0,-401-8 0,589 22 0,0 1 0,1 1 0,-1 1 0,1 0 0,0 1 0,-25 11 0,-101 54 0,122-57-227,0 0-1,0 2 1,2 0-1,0 1 1,-34 37-1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22:40.2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24575,'1203'0'0,"-987"17"0,-14-1 0,159-16-1365,-324 0-5461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22:41.2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24575,'21'5'0,"18"2"0,20 0 0,19 4 0,14 0 0,-3-2 0,-1-2 0,-5-2 0,1-3 0,-10-1 0,-12-1 0,-10 0 0,-4 5 0,-5 7 0,2 1 0,-2-1 0,-8-2-8191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22:44.5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1080 1 24575,'-2'1'0,"0"-1"0,0 1 0,1 0 0,-1 0 0,0 0 0,1 0 0,-1 0 0,1 0 0,-1 0 0,1 1 0,-1-1 0,1 0 0,0 1 0,0-1 0,0 1 0,0 0 0,-2 2 0,-1 3 0,-36 48 0,-63 119 0,71-108 0,-26 80 0,47-114 0,-66 205 0,63-200 0,2 0 0,1 1 0,-11 75 0,16-53 0,-3 0 0,-3-1 0,-19 60 0,15-63 0,3 1 0,-9 71 0,5 119 0,14 423 0,6-338 0,-3 9068-502,-49-8541 394,0-53 116,48-657 293,-23 150 0,-43 244-301,64-524 0,-55 400 0,15-185 0,15-95 0,-12 124 0,31-199 0,-4 94 0,1-12 0,1-77 0,-27 96 0,25-103 0,2 1 0,3 0 0,1 86 0,-2 7 0,-28 199 0,25 51 0,14-290 0,2 7 0,-2-106 0,0 0 0,1 0 0,1 0 0,1 0 0,6 16 0,-7-26 41,0 0 0,0 0-1,1 0 1,0 0-1,0 0 1,0-1 0,10 8-1,49 36-852,-46-37-66,20 15-5948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27:05.6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24575,'441'30'0,"-137"-4"0,697-16 0,-623-13 0,-220 2 0,192 3 0,-269 5 0,0 3 0,125 33 0,-91-18 0,235 18 0,-61-2 0,-58-5 0,88 14 0,-77-2 0,307 20 0,-248-36 0,73 5 0,488-30 0,-513-10 0,-288 3 0,620-25 0,-516 6 0,233-58 0,-322 56 259,68-16-1883,-100 29-5202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27:07.8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33 24575,'100'-1'0,"0"5"0,162 26 0,-54 13-222,189 35-773,1181 80-1707,-749-108 1781,-303-6 776,-4-36 3964,-478-9-3586,0-3 1,0-1-1,-1-3 0,81-24 0,165-49-233,-148 44 0,709-137-541,-519 117 659,-112 18-1511,-167 31-4982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31:55.6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24575,'2038'0'0,"-1976"5"-1365,-36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4:32:14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24575,'13'4'0,"1"1"0,5 0 0,10-1 0,-8-4 0,25 5 0,9-4 0,20 4 0,-23-4 0,2-2-862,40 1 862,-28 0 0,1 0-628,-10 0 1,0 0 627,15 0 0,3 0 0,-5 0 0,0 0 0,4 0 0,1 0 0,0 0 0,-1 0 0,1 0 0,0 0 0,0 0 0,-1 0 0,-4 0 0,0 0 0,4 0 0,-1 0 0,-7 0 0,-2 0 0,1 0 0,-1 0 0,0 0 0,-2 0 0,-6 0 0,-2 0-282,1 0 0,-1 0 282,0 0 0,-2 0 0,32 0 0,4 0 0,-15 0 0,7 0-161,-6 0 161,6 0 0,-14 0 774,-3 0-774,-6 0 1259,0 0-1259,7 0 623,-6 0-623,21 0 0,-12 0 186,0 0-186,2 0 0,-17 0 0,12 0 0,0 0 0,1 11 0,1-3 0,4 4 0,-17-7 0,9-5 0,3 0 0,10 0 0,7 5 0,-9-4 0,5 10 0,-17 1 0,10-4 0,-20 2 0,19-4 0,-16 0 0,32 1 0,-11 4 0,-19-5 0,2 0 0,-6 1 0,0 0 0,3 0 0,-2-1 0,36 0 0,-17-1 0,16 2 0,-18 0 0,24 10 0,-19-14 0,7 14 0,-9-16 0,-2 4 0,-6-5 0,15 0 0,-12 0 0,10 0 0,-20 0 0,0 0 0,-9 0 0,-6 0 0,6 0 0,-11 0 0,10 0 0,-17 0 0,17 0 0,-10 0 0,36 0 0,-18 0 0,34 0 0,-7 0-727,1 0 727,-28 0 0,1 0-602,-1 0 0,1 0 602,11 0 0,4 0-881,7 0 1,1 0 880,0 0 0,2 0-772,-15 0 1,3 0 0,0 0 771,25 0 0,1 0 0,-23 0 0,1 0 0,-1 0 0,25 0 0,0 0 0,-29 0 0,0 0 0,1 0 0,4 0 0,1 0 0,-1 0 0,-3 0 0,-1 0 0,2 0 0,9 0 0,2 0 0,-3 0 0,-12 0 0,-2 0 0,2 0 0,9 0 0,1 0 0,-2 0 0,19 0 0,-1 0 0,-22 1 0,1-1 0,-2-1 0,19-2 0,-2-1 15,7 3 1,4 1-16,-23-3 0,2 1 0,-3 0 0,9 2 0,-2 0 0,11-3 0,-7 0 0,11 2 0,-17-10 942,-18 5-942,14-1 1620,-23 2-1620,-2 5 2728,-3 0-2728,-11 0 685,12 0-685,-5 0 0,-1 0 0,-1 0 0,-5 0 0,5 0 0,-10 0 0,3 0 0,-16 0 0,0 0 0,-1 0 0,-5 0 0,-3 0 0,-2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31:57.4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24575,'15'8'0,"1"-1"0,0 0 0,1-1 0,0 0 0,0-2 0,0 0 0,17 2 0,-9-2 0,288 36 0,-109-22 0,-86-9 0,150-7 0,-125-4 0,-110 2-1365,-5 0-5461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31:58.7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24575,'212'10'0,"-43"-1"0,1124-2-2125,-826-8 1683,1859 0-2402,-1699 38 3140,-551-30-261,755 24 85,-745-30-7,355 31 4235,-326-21-4106,162-8 1,-173-4-229,1832 0-14,-1791 7 0,155 26 0,75 3 0,-110-14 0,-221-15-1365,-12 1-5461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31:55.6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24575,'2038'0'0,"-1976"5"-1365,-36 0-5461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34:04.7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24575,'65'0'0,"293"3"0,-4 21 0,-189-4 0,170 18 0,3-26 0,-114 0 297,-76-2-1959,-110-9-5164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34:06.9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27 24575,'0'-1'0,"1"1"0,-1-1 0,0 0 0,1 0 0,-1 0 0,1 1 0,-1-1 0,1 0 0,-1 1 0,1-1 0,0 0 0,-1 1 0,1-1 0,0 1 0,-1-1 0,1 1 0,0-1 0,0 1 0,-1 0 0,1-1 0,0 1 0,0 0 0,0 0 0,0-1 0,0 1 0,-1 0 0,2 0 0,30-4 0,-25 3 0,359-6 0,-218 9 0,-43-4 0,115 4 0,-178 3 0,55 13 0,-56-9 0,59 5 0,-24-7-1365,-45-1-5461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35:28.6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24575,'0'2'0,"0"0"0,1 0 0,-1 0 0,1 0 0,-1 1 0,1-1 0,0 0 0,0 0 0,0-1 0,0 1 0,0 0 0,0 0 0,0 0 0,1-1 0,-1 1 0,1-1 0,-1 1 0,1-1 0,2 2 0,3 2 0,1 0 0,-1 0 0,12 4 0,5 1 0,0-1 0,1-1 0,33 6 0,81 8 0,-93-16 0,861 66-2772,10-58-1173,-778-13 3655,511 1-280,1020 13-2308,-1308-5 2345,-58-2 560,184 1 2350,-4-7 5122,-182 17-6959,-1 25-97,-110-14-341,289 20-1467,-417-47-5461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35:29.8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24575,'20'1'0,"0"1"0,0 1 0,21 6 0,10 1 0,259 31 0,-25-5 0,238 9 0,6-44 0,-296-4 0,1091 2-2154,-1288 1-3883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39:05.8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24575,'2446'0'0,"-2436"0"-455,1 1 0,18 2 0,-8 3-6371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39:09.6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24575,'7'1'0,"0"0"0,0 1 0,0 0 0,0 0 0,-1 1 0,1 0 0,9 5 0,8 3 0,230 71 0,-233-76 0,58 14 0,0-4 0,148 11 0,166-17 0,-338-9 0,2357-1 0,-1044-2 0,457 2 0,-1762-3 0,86-15 0,-10 1 0,433 6 0,-171 10 0,-284-10 0,-75 5 0,48 0 0,-55 6 0,68-9 0,-39 1 0,79-2 0,68 12 0,-78 0 0,384-2 0,-492-2 0,0-1 0,-1 0 0,38-12 0,-30 7 0,40-4 0,303 5 0,-215 9 0,264-2-1365,-399 0-5461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40:56.5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24575,'1934'0'-1365,"-1910"0"-5461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4:32:17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24575,'-5'8'0,"5"1"0,9 0 0,22 0 0,24-3 0,20-1 0,23-5-937,1 0 937,-45 0 0,1 0 0,7 0 0,2 0 0,-4 0 0,1 0 0,8 0 0,0 0 0,-5 0 0,0 0 0,0 0 0,0 0 0,4 0 0,2 0 0,0 0 0,-1 0 0,-3 0 0,-1 0 0,-1 0 0,-1 0 0,-8 0 0,-2 0 0,47 0 0,-46 0 0,-2 0 0,25 0 0,2 0 0,-22 0 0,15 0 0,3 0 0,-12 0 0,20 0 0,-20 0 0,34 0 0,-13 0 0,-2 0 0,-18 0 0,-8 0 0,-5 0 0,-13 0 0,2 0 937,-2 0-937,7 0 0,-2 0 0,4 0 0,-14 0 0,4 0 0,-8 4 0,-14-3 0,-1 4 0,-10-5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40:56.5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24575,'1934'0'-1365,"-1910"0"-5461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43:55.8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24575,'1111'0'-1365,"-1081"0"-5461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43:57.1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24575,'475'33'0,"-217"-9"0,725 16-207,3-40-117,-463-2 256,2685 2-698,-3179 0-6060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44:03.7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24575,'2037'0'0,"-1560"36"0,-99-1 0,-148-32 0,74 5 0,509 7 0,-555-17 0,1934 2-1365,-2167 0-5461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44:07.263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0 1 24575,'4248'0'-2027,"-4192"0"-4137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44:09.513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0 97 24575,'1564'0'0,"-1238"-24"0,-33 0 0,-248 23 0,-6 2 0,0-3 0,-1-1 0,55-11 0,-42 3 0,1 3 0,0 2 0,0 2 0,53 4 0,153 1-1365,-230-1-5461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52:19.1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24575,'30'2'0,"-1"1"0,0 1 0,35 11 0,1-1 0,144 20 0,52 11 0,120 24 0,6-35 0,139-36 0,-175-2 0,761 5 0,-991-6 0,0-5 0,-1-5 0,129-34 0,87-12 0,-215 45 0,125 1 0,125 15 0,-201 2 0,-21 1 0,252-9 0,-289-8-1365,-66 4-5461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52:23.1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74 24575,'163'1'0,"180"-2"0,-171-11 0,53 0 0,-179 10 0,-1-2 0,64-14 0,-44 6 0,16 3 0,-1 4 0,110 6 0,-59 2 0,785-3-1365,-895 0-5461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52:34.854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0 170 24575,'21'0'0,"18"0"0,1-1 0,46-8 0,130-21 0,-134 23 0,139 4 0,-115 5 0,1009-2 0,-1031-2 0,0-5 0,0-2 0,89-23 0,-99 15 0,1 4 0,1 4 0,137-1 0,-130 12 0,123-15 0,-95 4 0,151 7 0,-126 3 0,135 4 0,-3 23 0,-206-20 0,64 0 0,20 1 0,55 6 0,-178-13 0,-1 1 0,1 1 0,41 12 0,4 2 0,-12-8 171,98 5-1,58-13-1684,-201-2 1322,13 0-6634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52:39.779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0 24575,'4110'0'-1365,"-4085"0"-5461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5:02:12.6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24575,'24'0'0,"-9"0"0,18 0 0,-11 0 0,32 0 0,-7 0 0,24 0 0,-6 0 0,24 0 0,-5 0-414,-32 0 1,2 0 413,45 0 0,1 0 0,-47 0 0,0 0 0,1 0 0,1 0 0,4 0 0,1 0 0,4 0 0,0 0 0,0 0 0,0 0 0,0 0 0,0 0 0,-4 0 0,-1 0 0,5 2 0,-2 3 0,-11 4 0,0 0 0,7-4 0,-1 1-241,27 11 241,12-17 0,-6 0 0,-6 0 0,4 0 0,-8 0 0,-5 0 0,5 0 0,0 0 0,-6 0 0,6 5 0,-7-4 0,-1 5 0,8-6 0,2 0 0,0 5 0,14-4 0,-12 16 0,-1-14 0,3 14 0,-25-16 0,17 5 0,0-6 0,-27 0 0,9 0 0,-49 0 0,2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52:42.9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24575,'3296'0'-1365,"-3269"0"-5461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52:44.4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24575,'8'0'0,"7"0"0,9 0 0,12 0 0,5 0 0,3 0 0,2 4 0,-2 1 0,-5 5 0,-5-1 0,0-1 0,-2-2 0,2-2 0,3 6 0,0 2 0,1 3 0,-1-1 0,-8-4-8191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54:03.2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24575,'3109'0'-1365,"-3085"0"-5461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54:07.1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49 24575,'22'-1'0,"39"-7"0,0-1 0,75-2 0,171-9 0,1303 22-1365,-1585-2-5461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54:08.3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24575,'0'1'0,"0"0"0,0 0 0,1 0 0,-1 0 0,1 0 0,-1 1 0,1-1 0,-1 0 0,1 0 0,-1 0 0,1-1 0,0 1 0,0 0 0,0 0 0,-1 0 0,1 0 0,0-1 0,0 1 0,0 0 0,0-1 0,0 1 0,0-1 0,0 1 0,1-1 0,1 1 0,36 9 0,-30-9 0,293 38 0,-166-26 0,823 46-1215,4-58-209,-843-2 1398,768-1 2480,-594 2-3608,-268 0-5672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55:56.6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16 24575,'0'-1'0,"0"1"0,0-1 0,1 0 0,-1 0 0,0 1 0,0-1 0,1 0 0,-1 1 0,0-1 0,1 0 0,-1 1 0,0-1 0,1 1 0,-1-1 0,1 1 0,-1-1 0,1 1 0,0-1 0,-1 1 0,1-1 0,-1 1 0,1-1 0,0 1 0,-1 0 0,1 0 0,0-1 0,-1 1 0,1 0 0,0 0 0,0 0 0,-1 0 0,1 0 0,0 0 0,-1 0 0,1 0 0,0 0 0,1 0 0,34 5 0,-30-3 0,178 41 0,-77-16 0,144 17 0,477-26 0,-537-20 0,-35 2-16,1029 14-1057,-878 5-77,553 108 0,-786-111-3652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0:55:59.1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24575,'104'3'-8,"137"23"-1,-129-12-520,170 20-1708,68 5 977,1426 60-1592,14-99 3299,-1732 0-2190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1:05:00.4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73 24575,'25'-4'0,"-7"-1"0,96-10 0,166-2 0,-193 13 0,-26 2 0,908-24 0,698 27-1365,-1637-1-5461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1:05:01.7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28 24575,'0'0'0,"0"-1"0,1 0 0,-1 1 0,0-1 0,1 1 0,-1-1 0,1 1 0,-1-1 0,0 1 0,1-1 0,-1 1 0,1-1 0,-1 1 0,1 0 0,0-1 0,-1 1 0,1 0 0,-1-1 0,1 1 0,0 0 0,-1 0 0,1 0 0,-1-1 0,2 1 0,21-4 0,-19 3 0,83-7 0,0 4 0,1 3 0,110 14 0,-113-4 0,300 20 0,498-25 177,-468-6-1719,-375 2-5284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1:08:10.7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50 24575,'3'-2'0,"1"0"0,-1 1 0,1-1 0,-1 1 0,1 0 0,0 0 0,0 0 0,-1 0 0,1 1 0,0-1 0,7 1 0,2-1 0,496-10 0,-318 13 0,549-2 0,-512-13 0,12 1 0,-138 11 0,95 3 0,-31 20 0,-89-11 287,53 3-1939,-103-13-5174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5:02:13.2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24575,'62'0'0,"-3"0"0,-8 0 0,3 0-1848,40 0 1848,-28 0 0,3 0-830,-4 0 1,1 0 829,18 0 0,3 0-631,0 0 1,1 0 630,4 0 0,2 0 0,2 0 0,1 0 0,-3 0 0,-2 0 0,-8 0 0,-2 0-478,-1 0 0,-4 0 478,-19 0 0,-5 0 670,39 0-670,-13 0 1513,-33 0-1513,9 0 559,-33 0 1,-3 0 0,-15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1:08:12.5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54 24575,'766'0'0,"-717"-2"-341,-1-2 0,0-3-1,86-22 1,-93 18-6485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1:08:13.5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24575,'3448'0'0,"-3224"13"226,-106-4-1817,-82-7-5235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1:09:45.7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24575,'17'1'0,"-1"1"0,0 1 0,0 0 0,17 6 0,10 2 0,91 14 0,262 14 0,139-35 0,-321-6 0,534 2-1365,-721 0-5461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1:21:57.1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24575,'4814'0'-1530,"-4750"0"-5131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1:21:59.3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24575,'969'0'-1365,"-941"0"-5461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1:22:02.230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0 24575,'6040'0'-1365,"-6000"0"-5461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1:22:04.272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0 24575,'32'16'0,"-1"1"0,0 1 0,38 30 0,-42-22 0,-2 0 0,0 2 0,-2 0 0,-1 2 0,26 47 0,-37-56 0,-1 0 0,-1 1 0,-1 0 0,-1 1 0,-1-1 0,0 1 0,1 26 0,5 167 0,-14 187 0,1-382 0,0 0 0,-2-1 0,-1 1 0,0-1 0,-9 24 0,-43 96 0,38-100 0,-3 6-455,-2-1 0,-46 66 0,46-79-6371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1:22:06.975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0 24575,'4256'0'-1365,"-4225"0"-5461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1:29:42.9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3359 93 24575,'-315'-1'0,"-357"3"0,323 9 0,-168 2 0,484-13 0,0 1 0,1 2 0,-1 1 0,1 2 0,-60 18 0,-270 118 0,317-120 0,1 2 0,1 2 0,1 2 0,2 2 0,-66 62 0,43-24 0,2 3 0,-61 95 0,-80 173 0,179-296 0,3 0 0,-26 79 0,38-92 0,1 1 0,1 0 0,2 0 0,1 0 0,1 38 0,2-2 0,-1-30 0,6 63 0,-2-89 0,0 1 0,1-1 0,0 1 0,0-1 0,1 0 0,1-1 0,6 11 0,2 0 0,1 0 0,24 26 0,-21-30 0,0-1 0,1-1 0,0 0 0,2-2 0,33 19 0,1-6 0,64 22 0,64 12-151,233 46-1,203-11-150,-42-57-440,-247-21 223,1269 39-2746,2-56 1816,-784-3 1560,-790 3-207,707-19 4572,266-12-4170,-857 30 135,4-3-300,0-6 1,-1-6-1,160-39 0,-44-28-63,-143 42 43,109-39 255,-161 53-275,81-46 0,-130 63-101,0-1 0,-1 0 0,-1-1 0,0-1 0,15-16 0,-24 22 0,-1-1 0,0 0 0,0 0 0,-1 0 0,0-1 0,0 0 0,-1 0 0,0 0 0,0 0 0,-1-1 0,-1 0 0,2-9 0,-1-6 0,-1-1 0,-2 1 0,0 0 0,-2-1 0,-1 1 0,-1 0 0,-11-42 0,0 20 0,-2 1 0,-2 0 0,-25-42 0,18 40 0,-2 2 0,-45-55 0,50 73 0,-2 1 0,-1 1 0,0 2 0,-44-31 0,6 13 13,-3 3 0,-138-58-1,-158-35-177,342 125 140,-197-59-355,-441-71 0,31 48 380,-6 39 0,-459 47-151,547 8 26,-764-6 1313,1199-3-1188,-189-32 0,278 32 0,0-2 0,1 0 0,-41-19 0,-56-36 0,87 44 0,-13-8 0,12 6 0,-1 1 0,-52-19 0,27 16 0,2-3 0,-65-37 0,105 52-682,-35-13-1,21 12-6143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1:32:28.0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1968 121 24575,'-1001'0'0,"968"2"0,0 2 0,1 1 0,-1 1 0,-33 13 0,28-9 0,0-1 0,-60 7 0,-93 7 0,186-22 0,-1 1 0,1 0 0,-1 0 0,1 0 0,0 0 0,-1 1 0,1 0 0,1 0 0,-1 0 0,-6 6 0,-4 6 0,-21 24 0,19-21 0,-17 21 0,3 1 0,-30 47 0,11-17 0,30-43 0,-22 37 0,36-54 0,1 0 0,0 1 0,1 0 0,0-1 0,1 2 0,0-1 0,-2 19 0,4 189 0,4-104 0,-4 2 0,3 109 0,3-185 0,2 0 0,1 0 0,18 49 0,12 62 0,-33-125 0,-2-4 0,1 0 0,7 22 0,-9-40 0,-1 0 0,1 0 0,1 0 0,-1 0 0,0 0 0,1-1 0,0 1 0,0-1 0,1 0 0,-1 0 0,1 0 0,0 0 0,0 0 0,6 3 0,49 24 0,-39-22 0,-1 1 0,34 23 0,-21-8 0,51 29 0,-67-46 0,1 0 0,0-1 0,0 0 0,0-1 0,33 5 0,18-1 0,87 0 0,73-11 0,-105-1 0,2315 0 0,-1319 3 0,-1010-6 0,133-24 0,-101 10 0,-44 7 0,0-4 0,142-43 0,-128 25 0,-37 13 0,-2-4 0,85-40 0,-116 44 0,-2-1 0,0-2 0,-2-2 0,0-2 0,-2-1 0,-1-1 0,41-49 0,141-205 0,-175 222 0,-3-2 0,52-123 0,-73 140 0,18-97 0,-28 110 0,33-157 0,-38 182 0,-1-1 0,0 1 0,0 0 0,-1-1 0,0 1 0,-1-1 0,0 1 0,-4-16 0,4 20 0,-1 0 0,0 0 0,0 0 0,0 0 0,-1 1 0,1-1 0,-1 1 0,0-1 0,-1 1 0,1 0 0,-1 0 0,0 0 0,0 1 0,0 0 0,0-1 0,-9-4 0,-6-1 0,-1 0 0,0 1 0,-1 1 0,1 1 0,-1 0 0,-23-1 0,-129-6 0,123 11 0,3-1 0,0-3 0,-63-15 0,-88-35 0,81 21 0,30 17 0,61 14 0,0-2 0,-49-16 0,-178-68 0,233 84 0,-1 1 0,1 1 0,-1 0 0,0 2 0,-28-1 0,16 1 0,-34-6 0,-171-31 0,178 32 0,-110-8 0,-566 13 0,368 4 0,-133-2 0,458-3 0,-65-10 0,46 4 0,7 2 0,-112-10 0,-393 18 0,530 0 0,1 1 0,0 2 0,-36 8 0,-82 30 0,89-24 0,10-6-455,0-2 0,-70 5 0,92-12-6371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5:02:15.6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 0 24575,'0'37'0,"0"-1"0,-5 6 0,3-4 0,-3 6 0,5 3 0,-5-2 0,4 12 0,-4 0 0,5-1 0,-6 16 0,5-18 0,-5 23 0,6-25 0,0 0 0,0 2 0,0-22 0,0 16 0,0-17 0,-10 11 0,8-5 0,-7-10 0,9-3 0,-5-6 0,4-8 0,-4 13 0,5-9 0,0 4 0,0 6 0,0-9 0,0 18 0,0-20 0,0 20 0,0-18 0,0 4 0,0-1 0,0-9 0,5 9 0,-4-13 0,3 4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21:32:28.0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1968 121 24575,'-1001'0'0,"968"2"0,0 2 0,1 1 0,-1 1 0,-33 13 0,28-9 0,0-1 0,-60 7 0,-93 7 0,186-22 0,-1 1 0,1 0 0,-1 0 0,1 0 0,0 0 0,-1 1 0,1 0 0,1 0 0,-1 0 0,-6 6 0,-4 6 0,-21 24 0,19-21 0,-17 21 0,3 1 0,-30 47 0,11-17 0,30-43 0,-22 37 0,36-54 0,1 0 0,0 1 0,1 0 0,0-1 0,1 2 0,0-1 0,-2 19 0,4 189 0,4-104 0,-4 2 0,3 109 0,3-185 0,2 0 0,1 0 0,18 49 0,12 62 0,-33-125 0,-2-4 0,1 0 0,7 22 0,-9-40 0,-1 0 0,1 0 0,1 0 0,-1 0 0,0 0 0,1-1 0,0 1 0,0-1 0,1 0 0,-1 0 0,1 0 0,0 0 0,0 0 0,6 3 0,49 24 0,-39-22 0,-1 1 0,34 23 0,-21-8 0,51 29 0,-67-46 0,1 0 0,0-1 0,0 0 0,0-1 0,33 5 0,18-1 0,87 0 0,73-11 0,-105-1 0,2315 0 0,-1319 3 0,-1010-6 0,133-24 0,-101 10 0,-44 7 0,0-4 0,142-43 0,-128 25 0,-37 13 0,-2-4 0,85-40 0,-116 44 0,-2-1 0,0-2 0,-2-2 0,0-2 0,-2-1 0,-1-1 0,41-49 0,141-205 0,-175 222 0,-3-2 0,52-123 0,-73 140 0,18-97 0,-28 110 0,33-157 0,-38 182 0,-1-1 0,0 1 0,0 0 0,-1-1 0,0 1 0,-1-1 0,0 1 0,-4-16 0,4 20 0,-1 0 0,0 0 0,0 0 0,0 0 0,-1 1 0,1-1 0,-1 1 0,0-1 0,-1 1 0,1 0 0,-1 0 0,0 0 0,0 1 0,0 0 0,0-1 0,-9-4 0,-6-1 0,-1 0 0,0 1 0,-1 1 0,1 1 0,-1 0 0,-23-1 0,-129-6 0,123 11 0,3-1 0,0-3 0,-63-15 0,-88-35 0,81 21 0,30 17 0,61 14 0,0-2 0,-49-16 0,-178-68 0,233 84 0,-1 1 0,1 1 0,-1 0 0,0 2 0,-28-1 0,16 1 0,-34-6 0,-171-31 0,178 32 0,-110-8 0,-566 13 0,368 4 0,-133-2 0,458-3 0,-65-10 0,46 4 0,7 2 0,-112-10 0,-393 18 0,530 0 0,1 1 0,0 2 0,-36 8 0,-82 30 0,89-24 0,10-6-455,0-2 0,-70 5 0,92-12-6371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5:02:19.7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18 24575,'19'0'0,"-2"0"0,-9 0 0,5 0 0,-3 0 0,3 0 0,-5 0 0,5 0 0,-4 0 0,4 0 0,-4 0 0,4 0 0,-4 0 0,4 0 0,-4 0 0,3 0 0,-2 0 0,3 0 0,-5 0 0,5 0 0,-3-4 0,3-1 0,-5 0 0,5 2 0,-4 3 0,4 0 0,-4 0 0,4 0 0,-4 0 0,4 0 0,-4 0 0,3 0 0,-2 0 0,3 0 0,-5 0 0,5 0 0,-3 0 0,3 0 0,-5 0 0,5 0 0,-3 0 0,2 0 0,-3 0 0,4 0 0,-4 0 0,4 0 0,-4 0 0,4 0 0,-4 0 0,4 0 0,-5 0 0,5 0 0,-3 0 0,3 0 0,-5 0 0,5 0 0,-3 0 0,2 3 0,-3-2 0,4 3 0,-7-4 0,2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5:02:26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1104 24575,'24'5'0,"13"-1"0,8-4 0,34 0 0,-2 0-784,-21 0 0,3 0 784,0 0 0,3 0 0,11 0 0,4 0-946,14 0 1,2 0 945,-5 0 0,1 0 0,-17 0 0,1 0 0,-1 0 0,22 0 0,0 0 0,-21 0 0,1 0 0,-1 0 0,27 0 0,-1 0 0,-1 0 0,1 0 0,-30 0 0,0 0 0,-2 0 0,22 0 0,0 0 0,7 0 0,2 0 0,0 0 0,-2 0 0,-6 0 0,-2 0 0,0 0 0,-1 0-572,-7 0 1,-3 0 571,-20 0 0,-1 0-146,3 0 0,-2 0 146,25 0 0,-2 0 0,-14 0 959,4 0-959,-11 0 2208,-2 0-2208,-1 0 1350,-12 0-1350,11-10 377,-11 7-377,5-16 0,-12 16 0,5-11 0,-5 3 0,0-5 0,4 0 0,2-10 0,8 13 0,5-19 0,8 12 0,-5-3 0,19 0 0,-11 10 0,14-11 0,-16 6 0,6-12 0,-18 1 0,17-7 0,-17 1 0,28-9-542,-3-1 542,-1 0 0,-31 18 0,-1 2 0,23-2 0,-4-12 0,-3 25 0,-15-7 0,-1 6 0,-9 3 0,1-6 542,-4 2-542,6 1 0,-8 0 0,-2 5 0,-10-4 0,5-1 0,-6 1 0,-3-4 0,-2 8 0,-4-3 0,8 0 0,-5-2 0,15 0 0,-16 2 0,17-2 0,-17 5 0,11-8 0,-8 4 0,10-5 0,-9 0 0,8 0 0,-9 4 0,5 2 0,-1-1 0,-7 8 0,-3-2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4:16:34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24575,'24'-5'0,"17"12"0,26 1 0,-16-1 0,6-2-1907,13-1 0,4-2 1907,11-1 0,5-2-752,-18 1 1,3 0 0,-2 0 751,-6 0 0,0 0 0,1 0 0,12 0 0,2 0 0,0 0 0,-7 0 0,-1 0 0,2 0-522,10 0 0,2 0 1,0 0 521,-4 0 0,0 0 0,0 0 0,4 0 0,0 0 0,-2 0 0,-6 0 0,-1 0 0,-1 0-578,-2 0 1,-2 0 0,-1 0 577,28 0 0,-5 0 118,-17 0 0,-4 0-118,-1 0 0,-2 0 0,-12 0 0,-1 0 741,6 0 0,-2 0-741,-10 0 0,-3 0 2885,41 0-2885,-34 0 0,-27 0 0,-11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5:02:31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24575,'35'0'0,"-16"0"0,32 0 0,-22 0 0,33 0 0,-10 0 0,12 0 0,-7 0 0,0 0 0,7 0 0,-12 0 0,17 0 0,-29 0 0,21 0 0,-16 0 0,12 0 0,-7 0 0,6 0 0,-12 0 0,-1 0 0,-2 0 0,-9 0 0,3 0 0,1 0 0,-5 0 0,5 0 0,-1 0 0,2 0 0,12 0 0,-5 0 0,5 0 0,-6 0 0,0 0 0,-1 0 0,7 0 0,-4 0 0,-7 0 0,2 0 0,-2 0 0,6 0 0,0 0 0,3 0 0,-2 0 0,12 0 0,-7 0 0,-1 0 0,0 0 0,9 0 0,-6 0 0,4 0 0,-7 0 0,2 0 0,5 0 0,1 0 0,0 0 0,7 0 0,-12 0 0,17 0 0,-23 0 0,23 0 0,-16 0 0,10 0 0,-6 0 0,0 0 0,0 0 0,0 0 0,-1 0 0,1 0 0,0 0 0,32 0 0,-24 0 0,31 0 0,-44 0 0,17 0 0,-23 0 0,31 0 0,-16 0 0,19 0 0,8 0 0,-11 0-587,19 6 587,-6 1 0,-13 0 0,9-1 0,-20-6 0,-1 0 0,22 0 0,-18 0 0,20 0 0,-9 0 0,-6 0 0,-1 0 0,-2 11 0,-15-9 0,1-1 0,20 9 0,-16-9 0,-4-2 0,-4 1 0,9 0 0,-12 0 0,1 0 0,4 0 587,3 0-587,0 0 0,0 0 0,-3 0 0,-17 0 0,23 0 0,-7 0 0,11 0 0,-1 0 0,-7 0 0,0 0 0,-1 0 0,8 0 0,-5 0 0,11 0 0,-4 0 0,-1 0 0,14 0 0,13 0 0,-5 0 0,3 0 0,-19 0 0,2 0 0,2 0 0,5 0 0,-8 0 0,8 0 0,-5 0 0,5 0 0,-8 0 0,8 0 0,-6 0 0,7 0 0,-9 0 0,8 0 0,-6 0 0,14 0-615,2 0 615,2 0 0,-39 0 0,0 0 0,38 0 0,-39 0 0,2 0 0,12 0 0,0 0 0,-12 0 0,0 0 0,15 0 0,-1 0 0,24 0 0,6 0 0,-9 0 0,-7 0 0,-2 0 0,0 0-64,-12 0 64,10 0 0,-13 0 0,8 0 0,-8 5 0,14-3 0,-4 3 0,0-5 0,19 0 0,-25 0 0,27 0 0,-28 0 0,26 0 0,-17 5 0,21 3 0,-41-5 0,0 1 0,31 1 0,10-5 0,-35 0 0,1 0 0,9 12 0,-5-9 0,17 19 0,-24-19 0,25 14 0,-26-15 0,12 3 612,-9-5-612,-10 0 67,9 0-67,-24 0 0,16 0 0,-9 0 0,12 0 0,-6 0 0,11 0 0,-3 11 0,0-8 0,18 13 0,3-15 0,-2 5 0,5-6 0,-20 0 0,-4 0 0,5 0 0,-14 0 0,5 0 0,-16 0 0,15 0 0,-16 0 0,11 0 0,0 0 0,2 0 0,-1 0 0,13 0 0,-18 0 0,6 0 0,-10 0 0,-4 0 0,6 0 0,6 0 0,2 0 0,0 0 0,-11 0 0,0 0 0,-8 0 0,5 0 0,-2 0 0,-10 0 0,-1 0 0,-1 0 0,2 0 0,0 0 0,9 0 0,-2-5 0,11 4 0,-6-8 0,4 8 0,-4-9 0,-5 9 0,8-3 0,-8-1 0,-5 4 0,7-13 0,-19 12 0,8-11 0,-9 12 0,-4-4 0,-7 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5:02:12.6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24575,'24'0'0,"-9"0"0,18 0 0,-11 0 0,32 0 0,-7 0 0,24 0 0,-6 0 0,24 0 0,-5 0-414,-32 0 1,2 0 413,45 0 0,1 0 0,-47 0 0,0 0 0,1 0 0,1 0 0,4 0 0,1 0 0,4 0 0,0 0 0,0 0 0,0 0 0,0 0 0,0 0 0,-4 0 0,-1 0 0,5 2 0,-2 3 0,-11 4 0,0 0 0,7-4 0,-1 1-241,27 11 241,12-17 0,-6 0 0,-6 0 0,4 0 0,-8 0 0,-5 0 0,5 0 0,0 0 0,-6 0 0,6 5 0,-7-4 0,-1 5 0,8-6 0,2 0 0,0 5 0,14-4 0,-12 16 0,-1-14 0,3 14 0,-25-16 0,17 5 0,0-6 0,-27 0 0,9 0 0,-49 0 0,2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5:02:13.2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24575,'62'0'0,"-3"0"0,-8 0 0,3 0-1848,40 0 1848,-28 0 0,3 0-830,-4 0 1,1 0 829,18 0 0,3 0-631,0 0 1,1 0 630,4 0 0,2 0 0,2 0 0,1 0 0,-3 0 0,-2 0 0,-8 0 0,-2 0-478,-1 0 0,-4 0 478,-19 0 0,-5 0 670,39 0-670,-13 0 1513,-33 0-1513,9 0 559,-33 0 1,-3 0 0,-15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5:02:15.6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 0 24575,'0'37'0,"0"-1"0,-5 6 0,3-4 0,-3 6 0,5 3 0,-5-2 0,4 12 0,-4 0 0,5-1 0,-6 16 0,5-18 0,-5 23 0,6-25 0,0 0 0,0 2 0,0-22 0,0 16 0,0-17 0,-10 11 0,8-5 0,-7-10 0,9-3 0,-5-6 0,4-8 0,-4 13 0,5-9 0,0 4 0,0 6 0,0-9 0,0 18 0,0-20 0,0 20 0,0-18 0,0 4 0,0-1 0,0-9 0,5 9 0,-4-13 0,3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5:02:19.7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18 24575,'19'0'0,"-2"0"0,-9 0 0,5 0 0,-3 0 0,3 0 0,-5 0 0,5 0 0,-4 0 0,4 0 0,-4 0 0,4 0 0,-4 0 0,4 0 0,-4 0 0,3 0 0,-2 0 0,3 0 0,-5 0 0,5 0 0,-3-4 0,3-1 0,-5 0 0,5 2 0,-4 3 0,4 0 0,-4 0 0,4 0 0,-4 0 0,4 0 0,-4 0 0,3 0 0,-2 0 0,3 0 0,-5 0 0,5 0 0,-3 0 0,3 0 0,-5 0 0,5 0 0,-3 0 0,2 0 0,-3 0 0,4 0 0,-4 0 0,4 0 0,-4 0 0,4 0 0,-4 0 0,4 0 0,-5 0 0,5 0 0,-3 0 0,3 0 0,-5 0 0,5 0 0,-3 0 0,2 3 0,-3-2 0,4 3 0,-7-4 0,2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5:02:26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1104 24575,'24'5'0,"13"-1"0,8-4 0,34 0 0,-2 0-784,-21 0 0,3 0 784,0 0 0,3 0 0,11 0 0,4 0-946,14 0 1,2 0 945,-5 0 0,1 0 0,-17 0 0,1 0 0,-1 0 0,22 0 0,0 0 0,-21 0 0,1 0 0,-1 0 0,27 0 0,-1 0 0,-1 0 0,1 0 0,-30 0 0,0 0 0,-2 0 0,22 0 0,0 0 0,7 0 0,2 0 0,0 0 0,-2 0 0,-6 0 0,-2 0 0,0 0 0,-1 0-572,-7 0 1,-3 0 571,-20 0 0,-1 0-146,3 0 0,-2 0 146,25 0 0,-2 0 0,-14 0 959,4 0-959,-11 0 2208,-2 0-2208,-1 0 1350,-12 0-1350,11-10 377,-11 7-377,5-16 0,-12 16 0,5-11 0,-5 3 0,0-5 0,4 0 0,2-10 0,8 13 0,5-19 0,8 12 0,-5-3 0,19 0 0,-11 10 0,14-11 0,-16 6 0,6-12 0,-18 1 0,17-7 0,-17 1 0,28-9-542,-3-1 542,-1 0 0,-31 18 0,-1 2 0,23-2 0,-4-12 0,-3 25 0,-15-7 0,-1 6 0,-9 3 0,1-6 542,-4 2-542,6 1 0,-8 0 0,-2 5 0,-10-4 0,5-1 0,-6 1 0,-3-4 0,-2 8 0,-4-3 0,8 0 0,-5-2 0,15 0 0,-16 2 0,17-2 0,-17 5 0,11-8 0,-8 4 0,10-5 0,-9 0 0,8 0 0,-9 4 0,5 2 0,-1-1 0,-7 8 0,-3-2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5:02:31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24575,'35'0'0,"-16"0"0,32 0 0,-22 0 0,33 0 0,-10 0 0,12 0 0,-7 0 0,0 0 0,7 0 0,-12 0 0,17 0 0,-29 0 0,21 0 0,-16 0 0,12 0 0,-7 0 0,6 0 0,-12 0 0,-1 0 0,-2 0 0,-9 0 0,3 0 0,1 0 0,-5 0 0,5 0 0,-1 0 0,2 0 0,12 0 0,-5 0 0,5 0 0,-6 0 0,0 0 0,-1 0 0,7 0 0,-4 0 0,-7 0 0,2 0 0,-2 0 0,6 0 0,0 0 0,3 0 0,-2 0 0,12 0 0,-7 0 0,-1 0 0,0 0 0,9 0 0,-6 0 0,4 0 0,-7 0 0,2 0 0,5 0 0,1 0 0,0 0 0,7 0 0,-12 0 0,17 0 0,-23 0 0,23 0 0,-16 0 0,10 0 0,-6 0 0,0 0 0,0 0 0,0 0 0,-1 0 0,1 0 0,0 0 0,32 0 0,-24 0 0,31 0 0,-44 0 0,17 0 0,-23 0 0,31 0 0,-16 0 0,19 0 0,8 0 0,-11 0-587,19 6 587,-6 1 0,-13 0 0,9-1 0,-20-6 0,-1 0 0,22 0 0,-18 0 0,20 0 0,-9 0 0,-6 0 0,-1 0 0,-2 11 0,-15-9 0,1-1 0,20 9 0,-16-9 0,-4-2 0,-4 1 0,9 0 0,-12 0 0,1 0 0,4 0 587,3 0-587,0 0 0,0 0 0,-3 0 0,-17 0 0,23 0 0,-7 0 0,11 0 0,-1 0 0,-7 0 0,0 0 0,-1 0 0,8 0 0,-5 0 0,11 0 0,-4 0 0,-1 0 0,14 0 0,13 0 0,-5 0 0,3 0 0,-19 0 0,2 0 0,2 0 0,5 0 0,-8 0 0,8 0 0,-5 0 0,5 0 0,-8 0 0,8 0 0,-6 0 0,7 0 0,-9 0 0,8 0 0,-6 0 0,14 0-615,2 0 615,2 0 0,-39 0 0,0 0 0,38 0 0,-39 0 0,2 0 0,12 0 0,0 0 0,-12 0 0,0 0 0,15 0 0,-1 0 0,24 0 0,6 0 0,-9 0 0,-7 0 0,-2 0 0,0 0-64,-12 0 64,10 0 0,-13 0 0,8 0 0,-8 5 0,14-3 0,-4 3 0,0-5 0,19 0 0,-25 0 0,27 0 0,-28 0 0,26 0 0,-17 5 0,21 3 0,-41-5 0,0 1 0,31 1 0,10-5 0,-35 0 0,1 0 0,9 12 0,-5-9 0,17 19 0,-24-19 0,25 14 0,-26-15 0,12 3 612,-9-5-612,-10 0 67,9 0-67,-24 0 0,16 0 0,-9 0 0,12 0 0,-6 0 0,11 0 0,-3 11 0,0-8 0,18 13 0,3-15 0,-2 5 0,5-6 0,-20 0 0,-4 0 0,5 0 0,-14 0 0,5 0 0,-16 0 0,15 0 0,-16 0 0,11 0 0,0 0 0,2 0 0,-1 0 0,13 0 0,-18 0 0,6 0 0,-10 0 0,-4 0 0,6 0 0,6 0 0,2 0 0,0 0 0,-11 0 0,0 0 0,-8 0 0,5 0 0,-2 0 0,-10 0 0,-1 0 0,-1 0 0,2 0 0,0 0 0,9 0 0,-2-5 0,11 4 0,-6-8 0,4 8 0,-4-9 0,-5 9 0,8-3 0,-8-1 0,-5 4 0,7-13 0,-19 12 0,8-11 0,-9 12 0,-4-4 0,-7 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6:19:38.2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3110 131 24575,'1'0'0,"0"-1"0,-1 0 0,1 0 0,-1 0 0,1 1 0,-1-1 0,0 0 0,1 0 0,-1 0 0,0 0 0,0 0 0,1 0 0,-1 0 0,0 0 0,0 1 0,0-1 0,0 0 0,0 0 0,0 0 0,0 0 0,-1 0 0,1 0 0,0 0 0,0 0 0,-1 0 0,1 0 0,0 1 0,-1-1 0,1 0 0,-1 0 0,0 0 0,1 1 0,-1-1 0,1 0 0,-2 0 0,-1-3 0,-1 1 0,0-1 0,1 1 0,-1 0 0,-8-4 0,-13-5 0,0 2 0,0 0 0,-1 2 0,0 0 0,-1 2 0,-42-4 0,-167-1 0,212 10 0,-463 2 0,164 1 0,288 0 0,1 0 0,-1 3 0,1 0 0,1 3 0,-43 13 0,-158 74 0,156-60 0,-32 15 0,-204 129 0,173-78 0,116-79 0,1 1 0,1 0 0,-24 33 0,13-8 0,-36 71 0,9-14 0,17-31 0,3 1 0,4 2 0,3 1 0,3 2 0,-25 104 0,16-31 0,-19 74 0,47-167 0,-8 112 0,18-37-1365,2-80-5461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6:19:39.4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24575,'1622'0'-6810,"-663"10"6316,-6 48 527,-732-33 258,-1 9 1,233 69-1,-267-47-222,-3 9-1,-3 7 0,188 106 1,-213-88 1721,145 114 0,-127-76-1241,503 351 1445,-162-106-1994,-35 30 0,-461-387 6,199 184 328,-181-162-760,-1 1-1,-2 2 1,43 71 0,-60-85-6400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6:19:40.7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24575,'267'0'0,"-13"0"-546,82 0-1883,3223 0-2585,-1773 0 6447,-5 0 3758,-1699 0-12017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4:16:35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24575,'24'15'0,"3"-9"0,22 8 0,16-13 0,18 10-927,-25-9 1,3-2 926,3 3 0,3 0 0,6-3 0,3 0-863,8 0 1,2 0 862,1 0 0,2 0 0,8 0 0,2 0-944,-27 0 0,2 0 0,0 0 944,0 0 0,1 0 0,2 0 0,9 0 0,2 0 0,-1 0 0,-2 0 0,-2 0 0,2 0 0,2 0 0,0 0 0,1 0-916,-1 0 1,0 0-1,0 0 916,2 0 0,-1 0 0,0 0 0,-3 0 0,0 0 0,-2 0-331,-3 0 0,-2 0 1,0 0 330,-4 0 0,-1 0 0,-1 0 0,28 0 0,-1 0-101,0 0 1,-1 0 100,0 0 0,-2 0 0,-13 0 0,-1 0 417,8 0 0,0 0-417,-14 0 0,0 0 0,4 0 0,-1 0 945,-8 0 1,-2 0-946,-8 0 0,-1 0 0,-2 0 0,-1 0 1886,42 0-1886,1 0 0,-47 0 0,0 0 0,47 0 0,-46 0 0,0 0 0,46 0 0,-10 0 0,-2 0 0,-21 0 2224,-7 0-2224,-19 0 1865,-2 4-1865,-17-3 1124,4 4-1124,-13-5 526,6 9-526,1-7 0,-1 7 0,-10-9 0,-5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6:31:43.5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 0 24575,'0'540'0,"-3"-490"0,-2 0 0,-22 95 0,15-91 0,-10 109 0,21 78 85,2-149-1535,-1-57-5376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6:31:49.0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4577 72 24575,'-23'-2'0,"-1"0"0,1-2 0,0 0 0,-36-13 0,-45-8 0,3 14 0,-194 5 0,200 7 0,-62-1 0,-572 15 0,-537 6 0,940-22 0,292 1 0,0 1 0,0 2 0,1 1 0,-59 15 0,-212 76 0,159-49 0,101-33 79,0-3 0,-1-2 0,-82 5 0,-134-14-713,158-2-413,52 2-5779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6:32:17.5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24575,'0'6'0,"0"8"0,0 7 0,0 12 0,0 6 0,0 14 0,0 4 0,0-2 0,0-11-8191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6:32:19.0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70 1 24575,'0'11'0,"0"11"0,0 6 0,0 16 0,0 7 0,0 0 0,-12 4 0,-4-3 0,1-3 0,3-5 0,3 2 0,4-6-8191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6:34:51.0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24575,'3702'0'-1365,"-3675"0"-5461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6:34:52.6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24575,'0'3'0,"0"4"0,0 4 0,0 6 0,0 3 0,0 1 0,0 0 0,0 2 0,0 1 0,0 1 0,0-2-8191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6:34:54.2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24575,'0'3'0,"0"4"0,0 7 0,0 3 0,0 3 0,0 3 0,0 4 0,0 1 0,0-2 0,0-6-8191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6:35:01.3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24575,'0'0'0,"-1"0"0,1 0 0,0 0 0,0 0 0,-1 0 0,1 0 0,0 0 0,0 0 0,0 0 0,-1 0 0,1 0 0,0 0 0,0 0 0,0 0 0,-1 0 0,1 0 0,0 0 0,0 1 0,-1-1 0,1 0 0,0 0 0,0 0 0,0 0 0,0 0 0,-1 1 0,1-1 0,0 0 0,0 0 0,0 0 0,0 0 0,0 1 0,0-1 0,-1 0 0,1 0 0,0 1 0,0-1 0,0 0 0,0 0 0,0 0 0,0 1 0,0-1 0,0 0 0,0 1 0,0-1 0,1 1 0,-1 0 0,0-1 0,1 1 0,-1-1 0,0 1 0,1-1 0,-1 0 0,0 1 0,1-1 0,-1 1 0,1-1 0,-1 0 0,1 1 0,-1-1 0,1 0 0,0 1 0,12 4 0,1 0 0,-1-1 0,1-1 0,21 3 0,8 3 0,139 24-413,303 17-1,194-35-551,-597-15 947,1402-1 1363,-488-2-2324,-890 3-5768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6:35:04.3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 0 24575,'-3'0'0,"-2"3"0,2 4 0,0 7 0,0 4 0,2 2 0,0-3-8191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6:35:08.0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37 1 24575,'-6'9'0,"-2"8"0,0 6 0,2 0 0,2 0 0,1 2 0,2 0 0,0-1 0,1-3 0,1-4-8191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4:16:35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24575,'24'15'0,"3"-9"0,22 8 0,16-13 0,18 10-927,-25-9 1,3-2 926,3 3 0,3 0 0,6-3 0,3 0-863,8 0 1,2 0 862,1 0 0,2 0 0,8 0 0,2 0-944,-27 0 0,2 0 0,0 0 944,0 0 0,1 0 0,2 0 0,9 0 0,2 0 0,-1 0 0,-2 0 0,-2 0 0,2 0 0,2 0 0,0 0 0,1 0-916,-1 0 1,0 0-1,0 0 916,2 0 0,-1 0 0,0 0 0,-3 0 0,0 0 0,-2 0-331,-3 0 0,-2 0 1,0 0 330,-4 0 0,-1 0 0,-1 0 0,28 0 0,-1 0-101,0 0 1,-1 0 100,0 0 0,-2 0 0,-13 0 0,-1 0 417,8 0 0,0 0-417,-14 0 0,0 0 0,4 0 0,-1 0 945,-8 0 1,-2 0-946,-8 0 0,-1 0 0,-2 0 0,-1 0 1886,42 0-1886,1 0 0,-47 0 0,0 0 0,47 0 0,-46 0 0,0 0 0,46 0 0,-10 0 0,-2 0 0,-21 0 2224,-7 0-2224,-19 0 1865,-2 4-1865,-17-3 1124,4 4-1124,-13-5 526,6 9-526,1-7 0,-1 7 0,-10-9 0,-5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6:38:07.1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38 24575,'2143'0'0,"-1780"9"0,-26 0 0,1824-8 0,-1045-2 0,-1050-3 0,107-18 0,31-3 0,405 21 0,-331 6 0,2367-2 0,-2394 9 0,-9 0 0,-215-8 166,34 6-1,10 1-1861,-51-7-5130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6:38:09.9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0 24575,'-2'75'0,"4"80"0,6-87 0,-3-34 0,0 37 0,-6 649-1365,1-700-5461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6:45:12.5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24575,'2'1'0,"0"0"0,1 0 0,-1 0 0,0 1 0,0-1 0,0 1 0,0-1 0,0 1 0,-1 0 0,1 0 0,0 0 0,-1 0 0,1 0 0,1 4 0,16 37 0,-13-27 0,17 47 0,19 91 0,-20-68 0,-6-31 0,-6-24 0,-2-1 0,7 47 0,22 494 0,-38 937 0,2-1496-112,0 1 0,1-1-1,1 1 1,0-1 0,1 0 0,0 0-1,9 18 1,-10-23-355,5 14-6359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6:45:13.9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24575,'7'1'0,"0"-1"0,0 2 0,0-1 0,0 1 0,11 4 0,11 3 0,46 7 0,134 11 0,81-15 0,142 14 0,-162 5 0,405-4 0,-591-28 0,363-17 0,-50-3 0,1 21 0,-150 2 0,-224-2-1365,-6 0-5461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6:48:49.6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24575,'2952'0'-1365,"-2932"0"-5461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6:48:51.2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24575,'571'0'-1365,"-545"0"-5461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6:48:53.8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24575,'364'0'0,"-343"2"0,0 0 0,0 2 0,38 11 0,-13-4 0,97 11 0,-16-4 0,-60-10 0,-47-7 0,36 8 0,-19 5-1365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6:48:55.2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24575,'0'0'0,"0"1"0,1-1 0,-1 1 0,0-1 0,0 1 0,0-1 0,1 1 0,-1-1 0,0 1 0,1-1 0,-1 1 0,0-1 0,1 1 0,-1-1 0,1 0 0,-1 1 0,0-1 0,1 0 0,-1 1 0,1-1 0,-1 0 0,1 0 0,-1 1 0,1-1 0,-1 0 0,1 0 0,1 0 0,17 3 0,-15-2 0,304 5 0,-182-8 0,-9 0 0,137 4 0,-164 7 0,30 0 0,86-9-1365,-187 0-5461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08:19.2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1930 21 24575,'-7'-3'0,"-1"0"0,0 1 0,0 0 0,-1 1 0,1-1 0,0 2 0,-16-1 0,3 1 0,-537-6 0,325 8 0,-656-2 0,885 0 0,0 0 0,0 0 0,-1 0 0,1 1 0,0-1 0,0 1 0,-1 0 0,1 1 0,0-1 0,0 1 0,0 0 0,-4 2 0,5-2 0,1 1 0,-1 0 0,0-1 0,1 1 0,-1 0 0,1 1 0,0-1 0,0 0 0,0 0 0,1 1 0,-1-1 0,1 1 0,-2 7 0,-16 49 0,10-36 0,1 1 0,1 0 0,2 1 0,0-1 0,-1 32 0,6-51 0,0 13 0,0 0 0,1 0 0,5 20 0,-5-32 0,1-1 0,0 1 0,0-1 0,1 0 0,0 0 0,0 0 0,0 0 0,1-1 0,0 1 0,0-1 0,0 0 0,9 8 0,-3-5 0,1 0 0,0-1 0,1 0 0,0 0 0,0-1 0,0-1 0,1 0 0,18 5 0,110 17 0,-131-26 0,92 9 0,190-6 0,-179-6 0,1090 2 0,-1066 9 0,-92-4 0,83-2 0,-127-3 0,1 0 0,-1 0 0,0 0 0,0-1 0,0 1 0,1 0 0,-1 0 0,0-1 0,0 1 0,0-1 0,0 1 0,0-1 0,1 0 0,-1 1 0,0-1 0,0 0 0,-1 1 0,1-1 0,0 0 0,0 0 0,0 0 0,0 0 0,-1 0 0,2-2 0,-1 1 0,-1 0 0,1 0 0,-1-1 0,0 1 0,1 0 0,-1 0 0,0-1 0,0 1 0,-1 0 0,1 0 0,0-1 0,-2-2 0,-1-5 0,-1 0 0,0 0 0,0 0 0,-11-17 0,-87-111 0,33 47 0,53 68 0,-2 2 0,0 0 0,-2 0 0,0 2 0,-35-26 0,41 36 0,1 0 0,-1 1 0,0 1 0,-1 0 0,0 1 0,0 1 0,0 0 0,-18-3 0,-25-6-1365,43 10-5461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08:21.7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1791 21 24575,'0'1'0,"0"-1"0,-1 1 0,1-1 0,0 1 0,-1-1 0,1 1 0,0-1 0,-1 0 0,1 1 0,0-1 0,-1 0 0,1 1 0,-1-1 0,1 0 0,-1 0 0,1 1 0,-1-1 0,1 0 0,-1 0 0,1 0 0,-1 0 0,1 1 0,-1-1 0,1 0 0,-2 0 0,-18 2 0,16-1 0,-392 7 0,264-9 0,-635 0 0,747 1 0,1 1 0,-39 7 0,49-6 0,0 0 0,1 1 0,-1 0 0,1 1 0,0-1 0,0 2 0,0-1 0,-12 10 0,-33 28 0,13-12 0,-47 46 0,76-65 0,1 0 0,1 0 0,0 1 0,0 1 0,1-1 0,1 1 0,0 1 0,-9 25 0,13-30 0,1-1 0,0 1 0,1-1 0,0 1 0,0-1 0,1 1 0,0 0 0,1-1 0,0 1 0,0 0 0,1-1 0,0 1 0,0-1 0,1 0 0,0 0 0,1 0 0,-1 0 0,9 11 0,-4-6 0,2-1 0,-1-1 0,2 0 0,-1 0 0,1-1 0,1 0 0,0-1 0,0-1 0,1 0 0,14 7 0,424 209 0,-400-201 0,1-2 0,100 26 0,115 10 0,-243-52 0,79 11 0,156 5 0,105-20 0,-206-3 0,-104 2 0,234-12 0,-252 8 0,0-2 0,0-2 0,-1-1 0,0-2 0,65-30 0,-41 11 0,59-40 0,-99 57 0,0-1 0,-1 0 0,0-2 0,-2 0 0,0-1 0,25-34 0,-37 45 0,0 0 0,-1-1 0,0 0 0,0 0 0,0 0 0,-1 0 0,0 0 0,0 0 0,0-1 0,-1 1 0,-1 0 0,1-10 0,-2 7 0,0 0 0,0 0 0,-1 0 0,-1 0 0,0 0 0,0 1 0,0-1 0,-7-10 0,-2 0 0,0 0 0,-2 1 0,0 1 0,-1 0 0,-1 1 0,0 0 0,-20-14 0,23 22 0,1 1 0,-2 0 0,1 1 0,-1 1 0,-25-9 0,-14-6 0,-50-27 0,-171-54 0,200 80 0,-147-36 0,188 50 0,-59-21 0,2-1 0,68 26-78,-1 1-1,1 1 1,-1 0-1,-35 4 1,32-2-895,5 1-5853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4:26:06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24575,'95'23'0,"-3"2"0,-35-24 0,3-1-1406,3 6 0,1 1 1406,5-6 0,3-1-939,13 4 1,3-1 938,4-3 0,1 0 0,5 0 0,1 0-670,-2 0 1,2 0 669,-30 0 0,1 0 0,-1 0 0,31 0 0,-1 0-842,-5 0 0,-1 0 842,-2 0 0,-2 0 0,-12 0 0,-2 0 1,1 0 0,-2 0-1,-4 0 0,-2 0 0,-4 0 0,0 0 458,-5 0 1,1 0-459,4 0 0,-2 0 2013,25 0-2013,-34 0 0,-3 0 0,18 0 2071,5 10-2071,-3-8 1358,-11 9-1358,5-11 1017,-14 0-1017,-6 0 334,-3 0-334,-4 0 0,12 0 0,1 0 0,7 0 0,0 0 0,0 0 0,0 0 0,6 0 0,-4 0 0,5 0 0,-1 0 0,-4 0 0,5 0 0,7 0 0,-17 0 0,23 0 0,-18 0 0,7 0 0,12 0 0,5 0 0,1 0 0,4 0 0,-7 0 0,1 0 0,-1 0-565,15 0 565,-12 0 0,-31 0 0,0 0 0,39 0 0,-39 0 0,0 0 0,47 0 0,-46 0 0,0 0 0,38 0 0,-40 0 0,0 0 0,32 0 0,14 0 0,-8 0 0,-1 0 0,1 0 0,-1 5 0,-14-3 0,19 9 0,-24-9 0,11 4 0,-10-6 0,2 0-125,1 0 125,6 0 0,-7 0 0,-8 0 0,14 0 0,-25 0 0,9 0 0,-14 0 0,2 0 561,6 0-561,6 0 129,3 0-129,6 0 0,-6 0 0,5 0 0,-6 0 0,15 0 0,-6 0 0,7 0 0,-1 0 0,2 0-499,7 0 499,1 0 0,-1 0 0,9 0 0,-6 0 0,-2 0 0,-38 0 0,1 0 0,41 0 0,-40 0 0,1 0 0,-1 0 0,-2 0 0,19 0 0,21 0 0,-31 0 0,12 0 0,-2 0 0,-5 0 0,6 0 0,12 0 0,-21 0 0,11 0 0,-24 0 499,-5 0-499,-8 0 0,-8 0 0,-10 0 0,10 0 0,-14 0 0,13 0 0,-17 0 0,7 0 0,-10 0 0,16 4 0,-12-2 0,16 2 0,-18-4 0,2 0 0,6 0 0,-2 0 0,12 0 0,-8 9 0,14-7 0,-7 6 0,8-4 0,1-3 0,1 8 0,0-7 0,10 7 0,-2-7 0,6 3 0,4-5 0,-16 0 0,2 0 0,-16 0 0,-9 0 0,-8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09:26.9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24575,'945'0'-1365,"-929"0"-5461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09:28.3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24575,'539'25'0,"-468"-17"0,112 29 0,-36-6 0,-106-24 0,-1 2 0,0 2 0,74 29 0,-91-30-1365,-2-2-5461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12:13.6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24575,'72'3'0,"78"13"0,-7 1 0,698 1-891,-622-19 782,2583-1-927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17:18.2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2141 233 24575,'0'-1'0,"-1"0"0,1 1 0,0-1 0,0 0 0,-1 0 0,1 1 0,0-1 0,-1 0 0,1 0 0,-1 1 0,1-1 0,-1 0 0,1 1 0,-1-1 0,0 1 0,1-1 0,-1 1 0,1-1 0,-1 1 0,0-1 0,0 1 0,1 0 0,-2-1 0,-21-7 0,17 6 0,-50-14 0,-1 3 0,0 2 0,-80-4 0,-415-49-496,4 1 4,540 63 492,-481-25 0,477 25-8,1 0 0,-1 1 0,1 1 0,-14 3-1,21-4 22,0 0 0,1 1 0,-1-1 0,1 1 0,-1 0-1,1 0 1,0 1 0,0-1 0,-1 0 0,2 1 0,-1 0 0,0 0-1,1 0 1,-1 0 0,-1 4 0,-7 12 46,1 1 0,1 0-1,0 1 1,2-1 0,0 2 0,2-1 0,0 1-1,2 0 1,0 0 0,1 0 0,2 0 0,0 0-1,5 36 1,-2-46-59,1-1 0,0 0 0,0 0 0,1-1 0,0 1 0,1-1 0,0 0 0,1-1 0,0 1 0,1-1 0,0-1 0,0 1 0,17 12 0,6 3 0,1-2 0,63 32 0,-46-30 0,0-2 0,64 17 0,106 20 0,-110-31 0,152 34 0,330 37 0,-271-56 0,96 10 0,189-21 0,-1-32 0,-309-2 0,1839 1 0,-2131 1 0,1 0 0,-1 0 0,1 0 0,-1-1 0,1 1 0,-1-1 0,1 0 0,-1 0 0,0 0 0,1-1 0,-1 1 0,0-1 0,0 0 0,0 0 0,4-3 0,-3 1 0,-1 0 0,1 0 0,-1-1 0,0 1 0,0-1 0,-1 0 0,1 0 0,-1 0 0,2-7 0,1-5 0,0 0 0,-1 0 0,-1-1 0,1-30 0,-7-72 0,2 113 0,0 0 0,-1 0 0,0 0 0,0 1 0,-1-1 0,0 1 0,0-1 0,0 1 0,-1 0 0,0 0 0,0 1 0,0-1 0,-8-6 0,-3-3 0,0 2 0,-1 0 0,-25-16 0,6 8 0,-1 2 0,-2 1 0,0 1 0,-48-13 0,-165-34 0,248 64 0,-680-117-804,624 108 790,-300-33-72,-536 6 0,-1220 42-289,2088-6-6451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17:19.3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24575,'9'0'0,"51"0"0,74 3 0,86 1 0,116 0 0,123-1-3276,141-1 1238,91 0-1239,61-2 2497,-13 1-2497,-46-1 2874,-93-1 403,-101 1-1635,-112 0 1635,-106 0 789,-101-3-789,-81-1 5706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18:48.3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247 1 24575,'0'1'0,"1"0"0,-1 0 0,0 0 0,1 0 0,-1 0 0,0 0 0,0 0 0,0 0 0,0 0 0,1 0 0,-1 0 0,-1 0 0,1 0 0,0 0 0,0 0 0,0 0 0,-1 0 0,1 0 0,0 0 0,-1 0 0,1 0 0,-1 0 0,1 0 0,-1-1 0,1 1 0,-1 0 0,0 0 0,1 0 0,-1-1 0,0 1 0,-1 1 0,-26 24 0,28-25 0,-49 34 0,39-29 0,0 0 0,0 1 0,0 1 0,1-1 0,1 2 0,-1-1 0,1 1 0,1 0 0,0 1 0,-7 10 0,4 4 0,0 0 0,1 0 0,1 1 0,2 1 0,-5 33 0,5 10 0,6 118 0,2-78 0,-2-96 0,0 0 0,0 0 0,1 0 0,1-1 0,0 1 0,1 0 0,0-1 0,1 1 0,0-1 0,7 12 0,-9-19 0,1 0 0,0 0 0,0 0 0,1-1 0,-1 1 0,1-1 0,0 0 0,0 0 0,0 0 0,1 0 0,-1-1 0,1 0 0,0 0 0,0 0 0,0-1 0,0 1 0,0-1 0,1 0 0,-1-1 0,1 1 0,7 0 0,28 7-1365,-25-6-5461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18:53.3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24575,'0'-1'0,"0"0"0,1 1 0,-1-1 0,1 0 0,-1 1 0,0-1 0,1 1 0,-1-1 0,1 1 0,-1-1 0,1 1 0,0-1 0,-1 1 0,1-1 0,-1 1 0,1 0 0,0-1 0,-1 1 0,1 0 0,0 0 0,-1-1 0,1 1 0,0 0 0,0 0 0,-1 0 0,2 0 0,24-3 0,-23 3 0,102-3 0,-1 4 0,114 18 0,-75-6 0,427 58 0,-449-58 0,190-6 0,-224-7 0,719-2-1365,-753 2-5461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18:54.1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24575,'1790'0'-3921,"-544"56"3612,-1024-39 249,686 72-484,47 57-16,-882-132-2237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21:15.7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24575,'208'22'0,"-108"-14"0,714 34 0,11-41 0,-361-4 0,693 3 0,-1058 4 0,104 19 0,-8-1 0,-141-16 0,81 22 0,29 3 0,10-22-1365,-149-9-5461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21:21.0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24575,'5242'0'-1365,"-5215"0"-5461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4:26:07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 24575,'8'4'0,"10"0"0,22-4 0,38 0 0,-29 1 0,5-2-1135,18-5 1,4-2 1134,-2 4 0,4-2-790,-11-4 1,2-2 0,2 2 789,-1 3 0,1 1 0,2 0 0,12 0 0,3 0 0,1 0-1154,3 3 0,1 0 0,1 2 1154,3 0 0,1 1 0,1 1 0,-22-1 0,0 0 0,1 0 0,-2 0 0,18 0 0,-1 0 0,1 0 0,-19 0 0,1 0 0,0 0 0,-1 0 0,15 0 0,-2 0 0,2 0-821,7 0 1,0 0-1,0 0 821,-8 0 0,-1 0 0,0 0 0,0 0 0,1 0 0,-4 0-121,-15 0 1,-2 0 0,-1 0 120,32 0 0,-5 0 568,-31 0 0,-3 0-568,4 0 0,-4 0 2991,17-6-2991,-3 5 849,-41-8 0,-13 8 0,-16-2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38:59.2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37 24575,'3081'0'-4768,"-2558"-21"7000,-344 11-1421,9 5-461,-163 5-7166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39:00.0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24575,'11'0'0,"47"0"0,72 0 0,98 0 0,93 0 0,90 0-3276,74 0 1954,29 0-1510,13 0 2832,-26 0 0,-62 0 0,-86 0-1846,-99 0 1846,-94 0 1085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39:02.2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24575,'17980'0'-1365,"-17896"0"-5461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39:04.79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16 24575,'0'0'0,"0"-1"0,0 1 0,0-1 0,1 1 0,-1 0 0,0-1 0,0 1 0,1-1 0,-1 1 0,0 0 0,1-1 0,-1 1 0,0 0 0,1-1 0,-1 1 0,0 0 0,1 0 0,-1-1 0,1 1 0,-1 0 0,1 0 0,-1 0 0,0-1 0,1 1 0,-1 0 0,1 0 0,0 0 0,19-2 0,-15 1 0,71-3 0,103 6 0,78 20 0,-150-11 0,606 25 0,0-37 0,-326-1 0,448 2-1365,-781 0-5461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39:05.47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1 107 24575,'12'0'0,"33"0"0,40 0 0,55 0 0,52-11 0,29-8-983,6 0 513,-11 3 470,-28 4 0,-33 5 0,-38 2 353,-32 3-353,-28 2 0,-18-2 0,-6-4 0,-6-1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39:07.47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24575,'0'1'0,"1"0"0,-1 0 0,0 0 0,1 0 0,-1 0 0,1-1 0,-1 1 0,1 0 0,0 0 0,-1 0 0,1-1 0,0 1 0,0 0 0,-1-1 0,1 1 0,0-1 0,1 2 0,21 10 0,-16-9 0,10 5 0,0-2 0,0 0 0,1-1 0,0-1 0,0-1 0,0 0 0,26 0 0,-27-1 0,683 17-616,-521-19 304,3900 0 823,-1741-2-94,-1029 2-1782,-1265 0-5461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41:50.5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24575,'169'7'0,"-31"0"0,1291-1 0,-811-8 0,-519 2 0,103-1 0,206 26 0,-207 2 0,306 35 0,-249-34 0,300 20 0,245-29-99,582 17-398,-443 16-1032,-753-37 1661,312 29-1471,-406-36-3520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41:52.5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24575,'66'2'0,"94"14"0,59 25 0,-116-20 0,371 59-2406,656 28-1,-148-86 1581,0-27-314,-800 3 1055,-128 2 64,220-8 1391,-214 3 67,1-3 1,89-23 0,-106 21-1182,1 1 1,63-4-1,90 6 159,-152 6-397,47 0-1383,-19 1-5461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41:54.52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37 24575,'2552'0'-567,"-2176"-18"887,-59 2-73,481 13-247,-418 5 0,-81 7 0,20 0 0,-117-7 0,176-5 0,-344 1-1365,-6-2-5461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41:57.0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24575,'1847'0'-1365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4:26:12.4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86 24575,'49'0'0,"1"0"0,14 0 0,9 0 0,17 0-1171,10 0 1171,-46 0 0,0 0 0,4 0 0,1 0 0,0 0 0,1 0 0,4 0 0,0 0 0,-4 0 0,-1 0 0,9 0 0,0 0 0,-8 0 0,1 0-509,12 0 0,1 0 509,-8 0 0,-1 0 0,-1 0 0,0 0-426,-5-3 0,-1 0 426,2 0 0,-3-2 0,38-8 0,-38 9 0,-1 0 0,28-1 0,-32 5 0,2 0 0,37 0-226,-1-5 226,-16 3 0,-11-13 778,-18 8-778,9-5 1282,-26 8-1282,12 4 942,-20 0-942,4 0 265,-10 0-265,3 4 0,-3-3 0,5 7 0,-5-7 0,8 3 0,-7 1 0,14-4 0,-9 3 0,8-4 0,-12 0 0,11 0 0,-16 3 0,3-2 0,-10 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43:45.4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1544 34 24575,'0'0'0,"-1"-1"0,1 0 0,-1 1 0,0-1 0,1 1 0,-1-1 0,0 1 0,0-1 0,1 1 0,-1 0 0,0-1 0,0 1 0,0 0 0,0 0 0,1 0 0,-1-1 0,0 1 0,0 0 0,0 0 0,-1 1 0,-2-2 0,-100-8 0,-144 6 0,149 4 0,-108-9 0,119 2 0,1 4 0,-95 11 0,159-7 0,0 1 0,1 2 0,-1 0 0,1 1 0,1 1 0,-1 1 0,-21 12 0,27-13 0,-35 13 0,3-2 0,43-16 0,0 1 0,0-1 0,0 1 0,1 1 0,0-1 0,-1 1 0,1 0 0,1-1 0,-7 10 0,0 2 0,-15 27 0,2-1 0,16-29 0,1-1 0,1 1 0,-8 24 0,-10 20 0,18-43 0,0-1 0,0 1 0,1 0 0,1 0 0,0 0 0,-2 24 0,3-5 0,4 56 0,-1-82 0,-1 0 0,1-1 0,0 1 0,1-1 0,-1 1 0,1-1 0,0 1 0,1-1 0,-1 0 0,1 0 0,0 0 0,0 0 0,0-1 0,1 1 0,0-1 0,5 5 0,-1-2 0,1-1 0,0 0 0,0-1 0,0 0 0,1 0 0,0-1 0,17 6 0,9 4 0,-27-10 0,1 0 0,-1 0 0,1-1 0,11 2 0,69 6 0,92 1 0,94-12 0,-129-2 0,3728 0 0,-1953 4 0,-1796 4 0,204 36 0,-94-7 0,188-9 0,3-28 0,-155 0 0,-160 3 0,129-2 0,-218-2 0,0-1 0,-1-1 0,1-1 0,-1-1 0,34-15 0,9-3 0,-29 14 0,52-20 0,-78 27 0,1-1 0,-1 0 0,-1-1 0,1 0 0,-1 0 0,9-9 0,-12 9 0,-1-1 0,0 0 0,0 0 0,-1 0 0,0 0 0,0-1 0,0 0 0,-1 0 0,4-16 0,-1-1 0,6-50 0,-11 65 0,0 1 0,-1-1 0,0 1 0,0-1 0,-1 1 0,-1-1 0,1 1 0,-1 0 0,-1 0 0,0 0 0,0 0 0,-1 0 0,0 0 0,0 1 0,-1 0 0,0 0 0,-11-13 0,13 16 0,-1 0 0,0-1 0,-1 1 0,1 1 0,-1-1 0,0 1 0,0 0 0,0 0 0,-1 0 0,0 1 0,1-1 0,-1 2 0,0-1 0,0 0 0,-1 1 0,1 1 0,-10-3 0,-422-34 0,-4 36 0,274 3 0,-151 1 0,-855-3 0,270-72 0,202 22-487,-1 49-158,533 3 603,-234-18 662,37 0-66,-1088 17-296,608 2-1881,814-2-5203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7:44:57.0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24575,'11'1'0,"0"0"0,0 1 0,0 0 0,0 1 0,11 4 0,23 5 0,113 13 0,198 4 0,1-1 0,78 14 0,-58-34 0,-232-10 0,130 2-1365,-251 0-5461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16:54.6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1210 1 24575,'-4'4'0,"1"0"0,0 1 0,1-1 0,-5 9 0,-1 3 0,-18 35 0,3 2 0,2 0 0,-16 67 0,25-81 0,3-11 0,-55 162 0,43-131 0,-14 64 0,-6 19 0,25-93 0,3 1 0,-12 91 0,4 105 0,15-164 0,0 393 0,5-96 0,-32-94 0,19-187 0,-49 288 0,-5 40 0,-23 212 0,-32 235 0,80-467-351,12-103-91,-88 956-1248,34 5 1596,73-1061 44,-24 642-415,0-191 711,0 3 214,29-233 646,-2 110 174,10 1894-1280,10-2227 0,-4-104 0,8 27 0,-5-51 0,3 1 0,30 102 0,-1-6 0,0 75 0,9 42 0,-44-254 0,165 620 0,-136-548 0,74 198 0,-100-278 0,35 88 0,32 130 0,-74-233 0,47 175 0,-38-147 0,2-1 0,34 63 0,33 55 0,-67-125 0,-2 1 0,-1 1 0,7 38 0,-13-51 0,1-1 0,15 32 0,-13-31 0,0 1 0,5 20 0,-7-16 0,-1 0 0,-1 1 0,-2-1 0,1 38 0,-8-41-1365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17:18.60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1248 1 24575,'0'4'0,"-1"1"0,0 0 0,-1-1 0,1 1 0,-1-1 0,1 1 0,-1-1 0,-1 0 0,-4 7 0,-1 4 0,-109 169 0,81-135 0,3 3 0,-38 76 0,-34 91 0,-23 54 0,84-151 0,-35 152 0,29-47 0,-6 20 0,8-64 0,-49 371 0,75-112 0,23 3 0,1-191 0,-1 760 0,-16-818 0,5-97 0,-131 1106-660,98-880 660,-35 229 0,54-383 19,-1 179 0,23 173 36,4-328-48,2 4173 440,-5-2594-334,4-1718-113,19 110 0,-5-57 0,-6-47 0,33 114 0,38 56 0,-60-172 0,8 29 0,13 36 0,54 105 0,-73-168 0,33 125 0,-42-142 0,2 0 0,2-1 0,46 78 0,-19-37 0,-41-77 0,0 0 0,1 0 0,0 0 0,1 0 0,0-1 0,0 0 0,0 0 0,1-1 0,13 9 0,0-3 0,0 0 0,42 16 0,-49-24 53,0 0 0,22 3 0,-6-2-1577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18:43.9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782 0 24575,'-4'0'0,"-1"0"0,0 1 0,1-1 0,-1 1 0,0 0 0,1 0 0,-1 0 0,-6 3 0,8-2 0,1-1 0,-1 1 0,1 0 0,-1 0 0,1 0 0,0 0 0,0 0 0,0 0 0,0 1 0,0-1 0,0 1 0,1 0 0,-1-1 0,-1 5 0,-2 6 0,0 1 0,1 0 0,1 0 0,0 0 0,-1 20 0,1 76 0,2-77 0,3 510 0,1-169 0,15-85 0,23-5 0,-1-6 0,-37-238 0,-1-14 0,6 29 0,-7-49 0,1 0 0,0 0 0,0 0 0,0 0 0,1 0 0,-1 0 0,2 0 0,-1-1 0,7 9 0,-3-6 0,1 0 0,-1-1 0,2 0 0,-1 0 0,1-1 0,0 0 0,18 8 0,-24-14 0,-8-7 0,-34-31 0,-50-38 0,19 17 0,-97-96 0,-172-206 0,316 335 52,-133-161-1469,137 162-5409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18:44.6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1302 24575,'3'3'0,"16"-9"0,23-29 0,24-41 0,14-36 0,16-30 0,17-25 0,9-4-1036,-4 12 1036,-7 21 0,-11 22-186,-16 27 186,-20 30 0,-20 24-6969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18:48.00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24575,'6'0'0,"8"0"0,8 0 0,5 0 0,11 0 0,5 0 0,9 0 0,5 0 0,3 0 0,4 0 0,-1 0 0,0 0 0,4 0 0,2 0 0,0 0 0,-5 0 0,-12 0-8191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18:49.18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24575,'0'3'0,"3"1"0,19 3 0,20 9 0,25 4 0,23 3 0,25 3 0,27 8 0,18 6 0,-2-2 0,-12-8 0,-14-8 0,-19-2 0,-24-4 0,-24-6 0,-22-4-8191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18:51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91 24575,'454'1'-198,"513"-3"-436,-284-45 634,-599 36-99,266-21-1028,-324 32-5006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18:54.1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1 109 24575,'1'2'0,"0"0"0,0 0 0,1 0 0,-1 0 0,1 0 0,-1 0 0,1 0 0,0 0 0,0 0 0,0-1 0,0 1 0,0-1 0,4 3 0,-1-1 0,15 10 0,0-2 0,0 0 0,1-1 0,41 13 0,97 19 0,-136-37 0,177 35-241,395 27 0,209-53-241,-182-19 1446,-616 5-964,-1-1 0,1 0 0,-1 0 0,1 0 0,-1 0 0,1-1 0,-1 0 0,0 0 0,0-1 0,0 1 0,0-1 0,7-6 0,4-3 0,-1-1 0,16-19 0,-10 9 0,-5 8 0,0-2 0,1 1 0,0 1 0,1 0 0,26-16 0,-15 13 0,27-23 0,-14 9 0,-30 19 0,-12 13 0,0 0 0,1-1 0,-1 1 0,0 0 0,0-1 0,0 1 0,0-1 0,0 1 0,0 0 0,0-1 0,0 1 0,0 0 0,0-1 0,0 1 0,-1-1 0,1 1 0,0 0 0,0-1 0,0 1 0,0 0 0,0-1 0,-1 1 0,1 0 0,0-1 0,-1 1 0,-1-2 0,0 1 0,0-1 0,-1 1 0,1 0 0,0 0 0,-1 0 0,1 0 0,-1 1 0,1-1 0,-5 0 0,-52-6 0,0 3 0,-70 4 0,62 1 0,-123-1 0,-453-8 0,457-1 0,1 8 0,-209 26 0,230-9 0,-84 14 0,136-7 189,23-4-966,-128 12 0,194-30-6049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4:26:14.3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60 24575,'19'0'0,"10"0"0,-8 0 0,25 0 0,-6 0 0,31 0 0,4 0 0,23 0-1068,2 0 1068,-42 0 0,1 0 0,0 0 0,1 0 0,9 0 0,0 0 0,-4 0 0,0 0 0,4 0 0,0 0 0,-5 0 0,0 0 0,0 0 0,0 0 0,0 0 0,0 0 0,0 0 0,0 0 0,-5 0 0,1 0 0,3 0 0,0 0 0,-4 0 0,1 0 0,8 0 0,1 0 0,-3 0 0,-1 0 0,-1 1 0,0-2 0,4-5 0,0-1 0,-8 6 0,1-1 0,12-8 0,1 0 0,-8 8 0,-1 2 0,3-3 0,1 0 0,0 2 0,0 2 0,-4-1 0,0 0 0,8 0 0,1 0-776,1 0 0,0 0 776,-4 0 0,0 0 0,3 0 0,0 0 0,-5 0 0,0 0 0,0 0 0,2 0 0,-1-4 0,-1 1 0,1 2 0,-2 1-457,-8-4 1,-1 1 456,4 3 0,0 0 0,-3 0 0,-1 0 0,-3 0 0,-1 0 0,3 0 0,-1 0-351,34 0 351,7 0 0,-8 0 0,-15 0 913,-10 0-913,-16 0 1521,-6 0-1521,6 0 1026,1 0-1026,1 0 424,-2 0-424,0 0 0,1 0 0,1 0 0,-2 0 0,-7 0 0,-10 0 0,16 0 0,-24 0 0,9 0 0,-21 0 0,-3 0 0,-4 0 0,-2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22:42.6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 24575,'0'0'0,"0"-1"0,0 1 0,1-1 0,-1 1 0,0-1 0,1 1 0,-1-1 0,0 1 0,1-1 0,-1 1 0,1 0 0,-1-1 0,1 1 0,-1 0 0,1-1 0,-1 1 0,1 0 0,-1-1 0,1 1 0,-1 0 0,1 0 0,-1 0 0,1-1 0,1 1 0,16-3 0,-16 2 0,17-1 0,1 1 0,0 0 0,-1 1 0,1 2 0,-1 0 0,39 9 0,-4 4 0,56 26 0,-24-9 0,-52-22 0,-1-1 0,2-1 0,-1-2 0,49 1 0,143-7 0,-96-2 0,175-5 0,-272 7 0,0 1 0,37 6 0,26 3 0,264-6 0,56 2 0,-151 20 0,92-21 0,-49-3 0,-294-2 0,0 1 0,0 0 0,0 1 0,-1 1 0,1 0 0,-1 1 0,0 0 0,0 1 0,0 0 0,-1 1 0,15 10 0,-18-12 0,0 1 0,0-1 0,0 0 0,0-1 0,0 0 0,1-1 0,12 2 0,70 3 0,-72-6 0,70 0 0,145-17 0,-195 9 0,-2-2 0,1-2 0,-1-1 0,46-22 0,-48 18 0,2 1 0,-1 2 0,2 2 0,47-7 0,-54 15 0,36 2 0,-48 2 0,0-1 0,0-1 0,0 0 0,0-2 0,33-8 0,-21 1-1365,-4 0-5461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28:41.3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24575,'2848'0'0,"-2819"1"0,0 2 0,44 10 0,-41-6 0,53 4 0,18 0-1365,-78-8-5461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28:42.8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24575,'170'0'0,"246"31"0,275 51 0,496-69 0,-765-17 0,-185 5 0,202-2 0,-107-31 0,-169 13 0,-56 10 0,-42 5 0,72-14 0,-124 14-227,1 0-1,-1 0 1,-1-1-1,1-1 1,12-7-1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31:14.3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24575,'38'3'0,"-1"0"0,65 16 0,-43-6 0,52 16 0,-79-19 0,0-1 0,0-2 0,37 3 0,375-5 0,-258-7 0,88 2-1365,-257 0-5461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31:15.0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 24575,'0'0'0,"0"-1"0,0 1 0,1-1 0,-1 1 0,0 0 0,0-1 0,0 1 0,1 0 0,-1-1 0,0 1 0,1 0 0,-1-1 0,0 1 0,1 0 0,-1 0 0,0-1 0,1 1 0,-1 0 0,1 0 0,-1 0 0,0 0 0,1-1 0,-1 1 0,1 0 0,-1 0 0,1 0 0,-1 0 0,1 0 0,-1 0 0,1 0 0,0 0 0,36-5 0,-1 2 0,1 1 0,70 7 0,-51-2 0,180 8-205,363 14-1172,2464 19-4396,-2577-45 6776,-406 1-2842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31:21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24575,'11'1'0,"0"0"0,0 0 0,0 1 0,0 1 0,-1 0 0,1 0 0,17 9 0,69 42 0,-45-23 0,40 26 0,-1 4 0,156 140 0,-224-180 0,-2 1 0,-1 1 0,0 1 0,-2 0 0,-1 2 0,-1 0 0,-1 1 0,-1 0 0,11 35 0,-11-21 0,-2 0 0,-2 1 0,-1 0 0,-3 0 0,3 85 0,-9-122 0,-4 177 0,1-153 0,-1-1 0,-1 1 0,-1-1 0,-13 35 0,-6-5 0,-2-1 0,-3-1 0,-2-2 0,-2-1 0,-51 61 0,72-99-97,-1-1-1,0 0 1,0 0-1,-1-2 1,-1 0-1,0-1 1,-1 0-1,0-1 1,-1-1-1,0-1 1,0-1-1,-1 0 0,-29 6 1,21-8-6729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37:58.3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24575,'773'0'-1365,"-751"0"-5461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38:00.3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53 24575,'100'0'0,"313"-10"0,-140-22 0,-217 25 0,-22 5-682,36 1-1,-55 1-6143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38:03.2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36 24575,'360'2'0,"381"-4"0,-497-16 0,54 0 0,83 20-1365,-358-2-5461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38:05.0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24575,'104'5'0,"107"18"0,22 2 0,-26 0 0,12 0 0,374-20 0,-329-7 0,-200 2 0,130-4 0,-168 1 0,0-1 0,0 0 0,0-2 0,-1-1 0,33-14 0,-37 13 0,1 1 0,-1 2 0,33-6 0,13-2 0,-45 7-1365,-3 2-5461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04:29:14.9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0 139 24575,'83'0'0,"0"0"0,-26 0 0,0 0 0,29 0 0,0 0-1174,-29 0 0,-3 0 1174,9 0 0,2 0 0,3 0 0,2 0-684,4 0 0,2 0 684,-1 0 0,1 0 0,14 0 0,1 0-684,-4 0 1,1 0 683,10 0 0,1 0 0,-11 0 0,-1 0 0,4 0 0,-1 0-702,-14 0 0,-1 0 702,5 0 0,0 0 0,-5 0 0,-1 0 0,1 0 0,0 0 0,0 0 0,-1 0 0,-4 0 0,0 0 0,4 0 0,-1 0-94,-8 0 1,0 0 93,8 0 0,1 0 0,-4 0 0,0 0 0,1-3 0,-2-1 0,-4-2 0,-1-1 335,-5-1 0,-1 0-335,-4-2 0,0 1 0,-4 4 0,0 2 0,47-3 0,1 6 0,-6 0 0,-35 0 0,1 0 0,-7 0 0,0 0 0,-1 0 0,1 0 1892,45 0-1892,-14 0 0,-7 0 0,-4 0 1643,-7 0-1643,1 0 0,8 0 0,15 0 0,-19 0 0,18 0 0,-22 0 0,1 0 1389,-2 0-1389,-7 0 830,-1 0-830,1 0 250,0 0-250,7-5 0,-12 3 0,33-3 0,-22 0 0,18-2 0,-10-5 0,2 0 0,9 5 0,0 2-421,14 5 421,-20 0 0,20 0 0,-14 0 0,8 0 0,8 0 0,-14 0 0,4 0 0,0 0 0,-4 0 0,-31 0 0,0 0 0,31 0 0,-32 0 0,0 0 0,32 0 0,-31 0 0,0 0 0,39 0 0,-39 0 0,0 0 0,39 0 0,-2 0 0,-3 0 0,-12 0 0,-2 0 0,-9 0 0,-8 0 0,8 0 0,21 0 0,-8 0 0,1 0 0,-22 0 0,-19 0 421,-1 0-421,-1 0 0,-9 0 0,4-5 0,-16 4 0,-5-3 0,-6 4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38:07.13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17 24575,'3'-2'0,"1"0"0,-1 1 0,1-1 0,0 1 0,-1-1 0,1 1 0,0 0 0,0 0 0,0 1 0,0-1 0,0 1 0,0 0 0,6 1 0,5-2 0,62-1 0,115 10 0,77 25 0,-150-17 0,18-7 0,-31-4 0,-81-2 0,33 10 0,-35-8 0,43 6 0,61 7 0,-47-4 0,-35-10-1365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38:08.54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11 24575,'1954'0'0,"-1952"0"-80,0 0 0,0 0-1,0 0 1,0 0 0,0 0-1,0 0 1,1-1 0,-1 1-1,0-1 1,0 1 0,0-1 0,0 0-1,0 0 1,-1 0 0,1 0-1,3-2 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38:03.2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36 24575,'360'2'0,"381"-4"0,-497-16 0,54 0 0,83 20-1365,-358-2-5461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38:42.2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36 24575,'360'2'0,"381"-4"0,-497-16 0,54 0 0,83 20-1365,-358-2-5461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49:06.9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89 24575,'227'1'0,"241"-3"0,-218-24 0,-13 0 0,42-3 0,-265 27 0,25-2-1365,-20 3-5461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49:07.7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24575,'25'7'0,"0"-1"0,0-1 0,30 2 0,-8-1 0,95 14 0,350 41 0,-184-42 0,221 18 0,-482-33-1365,-12-1-5461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49:10.7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3540 248 24575,'0'-1'0,"0"0"0,0 0 0,-1 0 0,1 0 0,0 1 0,-1-1 0,1 0 0,0 0 0,-1 1 0,1-1 0,-1 0 0,1 1 0,-1-1 0,0 0 0,1 1 0,-1-1 0,1 1 0,-1-1 0,0 1 0,0-1 0,1 1 0,-1-1 0,0 1 0,0 0 0,-1-1 0,-25-6 0,20 6 0,-124-35 0,-33-7 0,-118 4 0,-28-5 0,155 19 0,0 6 0,-236 3 0,-546 17 0,858 4 0,0 2 0,-133 32 0,99-16 0,91-18 0,0 1 0,1 1 0,-1 2 0,2 0 0,-1 0 0,1 2 0,1 1 0,0 0 0,0 2 0,2 0 0,0 1 0,0 0 0,1 1 0,1 1 0,1 1 0,0 0 0,2 1 0,0 0 0,-11 25 0,13-20 0,1 0 0,1 1 0,-7 38 0,-6 79 0,21-141 0,-2 12 0,-37 342 0,23 2 0,15-246 0,4 113 0,0-195 0,1 0 0,2 0 0,0 0 0,3-1 0,0 0 0,1 0 0,2-1 0,1-1 0,1 0 0,25 35 0,273 349 0,-273-368 0,1-2 0,3-2 0,1-1 0,1-3 0,2-1 0,2-3 0,1-2 0,75 31 0,-29-21 0,2-5 0,1-4 0,189 29 0,-106-37 0,242-3 0,1262-30-667,-1543 14 888,279-10 225,-381 4-446,0-1 0,-1-3 0,53-15 0,-72 16 0,0-1 0,0-1 0,0-1 0,-2-1 0,1 0 0,-1-2 0,25-21 0,-10 2 0,-1-1 0,-2-2 0,-1-1 0,-2-1 0,37-66 0,-38 53 0,-3-1 0,-2-1 0,-2-1 0,16-69 0,-26 75 0,-2 0 0,2-77 0,-11-98 0,-1 109 0,2-23 0,-2-100 0,2 216 0,-2 0 0,-1 0 0,0 0 0,-1 1 0,-1-1 0,-1 1 0,-1 0 0,-1 1 0,0 0 0,-17-27 0,-15-20 0,-109-161 0,131 203 0,-2 0 0,0 2 0,-1 0 0,-1 1 0,-1 2 0,-1 0 0,-28-16 0,-36-10 0,-3 4 0,-128-39 0,-132-32 0,128 39 0,171 57-195,-1 2 0,0 2 0,-1 3 0,0 2 0,-1 3 0,-56 3 0,81 0-6631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54:48.3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 24575,'525'37'0,"-178"-5"0,-53-30 0,-146-4 0,7676 2 0,-7802-1 0,0-1 0,39-9 0,8-2 0,31 0 0,20-2 0,125-1 0,267 18-1365,-489-2-5461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8:54:50.5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24575,'1'0'0,"0"1"0,-1 0 0,1-1 0,0 1 0,-1-1 0,1 1 0,0-1 0,-1 0 0,1 1 0,0-1 0,0 0 0,0 1 0,0-1 0,-1 0 0,1 0 0,0 0 0,0 0 0,0 0 0,0 0 0,1 0 0,2 1 0,97 7 0,129-4 0,-121-5 0,3119 2 214,-1568-2-1793,-1625 1-5247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7T19:09:12.8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55 24575,'925'-27'-1000,"-210"2"314,549 22 1952,-658 5-846,-78-2-1785,-476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AE423-25D9-A040-9086-7EFCE620D35D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EF36A-4186-2643-B0EB-B06B50C1D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47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09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84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41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72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0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99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24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38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38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64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7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81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05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21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95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40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08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8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80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670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51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62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455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530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195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096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28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337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61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035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577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01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163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784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61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138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702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578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74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76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05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29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85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16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7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4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1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1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77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5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2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9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10/27/2021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2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06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2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customXml" Target="../ink/ink13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customXml" Target="../ink/ink140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3.xml"/><Relationship Id="rId13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3.png"/><Relationship Id="rId12" Type="http://schemas.openxmlformats.org/officeDocument/2006/relationships/customXml" Target="../ink/ink14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2.xml"/><Relationship Id="rId11" Type="http://schemas.openxmlformats.org/officeDocument/2006/relationships/image" Target="../media/image215.png"/><Relationship Id="rId5" Type="http://schemas.openxmlformats.org/officeDocument/2006/relationships/image" Target="../media/image212.png"/><Relationship Id="rId10" Type="http://schemas.openxmlformats.org/officeDocument/2006/relationships/customXml" Target="../ink/ink144.xml"/><Relationship Id="rId4" Type="http://schemas.openxmlformats.org/officeDocument/2006/relationships/customXml" Target="../ink/ink141.xml"/><Relationship Id="rId9" Type="http://schemas.openxmlformats.org/officeDocument/2006/relationships/image" Target="../media/image21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8.xml"/><Relationship Id="rId13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19.png"/><Relationship Id="rId12" Type="http://schemas.openxmlformats.org/officeDocument/2006/relationships/customXml" Target="../ink/ink15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7.xml"/><Relationship Id="rId11" Type="http://schemas.openxmlformats.org/officeDocument/2006/relationships/image" Target="../media/image221.png"/><Relationship Id="rId5" Type="http://schemas.openxmlformats.org/officeDocument/2006/relationships/image" Target="../media/image218.png"/><Relationship Id="rId15" Type="http://schemas.openxmlformats.org/officeDocument/2006/relationships/image" Target="../media/image223.png"/><Relationship Id="rId10" Type="http://schemas.openxmlformats.org/officeDocument/2006/relationships/customXml" Target="../ink/ink149.xml"/><Relationship Id="rId4" Type="http://schemas.openxmlformats.org/officeDocument/2006/relationships/customXml" Target="../ink/ink146.xml"/><Relationship Id="rId9" Type="http://schemas.openxmlformats.org/officeDocument/2006/relationships/image" Target="../media/image220.png"/><Relationship Id="rId14" Type="http://schemas.openxmlformats.org/officeDocument/2006/relationships/customXml" Target="../ink/ink15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4.xml"/><Relationship Id="rId3" Type="http://schemas.openxmlformats.org/officeDocument/2006/relationships/image" Target="../media/image217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3.xml"/><Relationship Id="rId5" Type="http://schemas.openxmlformats.org/officeDocument/2006/relationships/image" Target="../media/image224.png"/><Relationship Id="rId4" Type="http://schemas.openxmlformats.org/officeDocument/2006/relationships/customXml" Target="../ink/ink152.xml"/><Relationship Id="rId9" Type="http://schemas.openxmlformats.org/officeDocument/2006/relationships/image" Target="../media/image22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6.xml"/><Relationship Id="rId5" Type="http://schemas.openxmlformats.org/officeDocument/2006/relationships/image" Target="../media/image228.png"/><Relationship Id="rId4" Type="http://schemas.openxmlformats.org/officeDocument/2006/relationships/customXml" Target="../ink/ink15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8.xml"/><Relationship Id="rId5" Type="http://schemas.openxmlformats.org/officeDocument/2006/relationships/image" Target="../media/image232.png"/><Relationship Id="rId4" Type="http://schemas.openxmlformats.org/officeDocument/2006/relationships/customXml" Target="../ink/ink15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5.png"/><Relationship Id="rId7" Type="http://schemas.openxmlformats.org/officeDocument/2006/relationships/customXml" Target="../ink/ink16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customXml" Target="../ink/ink159.xml"/><Relationship Id="rId10" Type="http://schemas.openxmlformats.org/officeDocument/2006/relationships/image" Target="../media/image239.png"/><Relationship Id="rId4" Type="http://schemas.openxmlformats.org/officeDocument/2006/relationships/image" Target="../media/image236.png"/><Relationship Id="rId9" Type="http://schemas.openxmlformats.org/officeDocument/2006/relationships/customXml" Target="../ink/ink16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1.png"/><Relationship Id="rId4" Type="http://schemas.openxmlformats.org/officeDocument/2006/relationships/customXml" Target="../ink/ink16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5.xml"/><Relationship Id="rId13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5.png"/><Relationship Id="rId12" Type="http://schemas.openxmlformats.org/officeDocument/2006/relationships/customXml" Target="../ink/ink16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4.xml"/><Relationship Id="rId11" Type="http://schemas.openxmlformats.org/officeDocument/2006/relationships/image" Target="../media/image247.png"/><Relationship Id="rId5" Type="http://schemas.openxmlformats.org/officeDocument/2006/relationships/image" Target="../media/image244.png"/><Relationship Id="rId10" Type="http://schemas.openxmlformats.org/officeDocument/2006/relationships/customXml" Target="../ink/ink166.xml"/><Relationship Id="rId4" Type="http://schemas.openxmlformats.org/officeDocument/2006/relationships/customXml" Target="../ink/ink163.xml"/><Relationship Id="rId9" Type="http://schemas.openxmlformats.org/officeDocument/2006/relationships/image" Target="../media/image24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2.png"/><Relationship Id="rId4" Type="http://schemas.openxmlformats.org/officeDocument/2006/relationships/customXml" Target="../ink/ink16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customXml" Target="../ink/ink16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customXml" Target="../ink/ink17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20.xml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18.xml"/><Relationship Id="rId1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26.xml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customXml" Target="../ink/ink24.xml"/><Relationship Id="rId1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28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customXml" Target="../ink/ink30.xml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customXml" Target="../ink/ink31.xml"/><Relationship Id="rId10" Type="http://schemas.openxmlformats.org/officeDocument/2006/relationships/customXml" Target="../ink/ink33.xml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customXml" Target="../ink/ink39.xml"/><Relationship Id="rId3" Type="http://schemas.openxmlformats.org/officeDocument/2006/relationships/customXml" Target="../ink/ink34.xml"/><Relationship Id="rId7" Type="http://schemas.openxmlformats.org/officeDocument/2006/relationships/customXml" Target="../ink/ink36.xml"/><Relationship Id="rId12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customXml" Target="../ink/ink38.xml"/><Relationship Id="rId5" Type="http://schemas.openxmlformats.org/officeDocument/2006/relationships/customXml" Target="../ink/ink35.xml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customXml" Target="../ink/ink37.xml"/><Relationship Id="rId1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customXml" Target="../ink/ink41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5" Type="http://schemas.openxmlformats.org/officeDocument/2006/relationships/image" Target="../media/image69.png"/><Relationship Id="rId4" Type="http://schemas.openxmlformats.org/officeDocument/2006/relationships/customXml" Target="../ink/ink4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customXml" Target="../ink/ink44.xml"/><Relationship Id="rId7" Type="http://schemas.openxmlformats.org/officeDocument/2006/relationships/customXml" Target="../ink/ink46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customXml" Target="../ink/ink45.xml"/><Relationship Id="rId10" Type="http://schemas.openxmlformats.org/officeDocument/2006/relationships/image" Target="../media/image74.png"/><Relationship Id="rId4" Type="http://schemas.openxmlformats.org/officeDocument/2006/relationships/image" Target="../media/image71.png"/><Relationship Id="rId9" Type="http://schemas.openxmlformats.org/officeDocument/2006/relationships/customXml" Target="../ink/ink4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customXml" Target="../ink/ink49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customXml" Target="../ink/ink50.xml"/><Relationship Id="rId7" Type="http://schemas.openxmlformats.org/officeDocument/2006/relationships/customXml" Target="../ink/ink52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customXml" Target="../ink/ink51.xml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customXml" Target="../ink/ink54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customXml" Target="../ink/ink55.xml"/><Relationship Id="rId7" Type="http://schemas.openxmlformats.org/officeDocument/2006/relationships/customXml" Target="../ink/ink57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customXml" Target="../ink/ink56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customXml" Target="../ink/ink59.xml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customXml" Target="../ink/ink65.xml"/><Relationship Id="rId3" Type="http://schemas.openxmlformats.org/officeDocument/2006/relationships/customXml" Target="../ink/ink60.xml"/><Relationship Id="rId7" Type="http://schemas.openxmlformats.org/officeDocument/2006/relationships/customXml" Target="../ink/ink62.xml"/><Relationship Id="rId12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customXml" Target="../ink/ink64.xml"/><Relationship Id="rId5" Type="http://schemas.openxmlformats.org/officeDocument/2006/relationships/customXml" Target="../ink/ink61.xml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customXml" Target="../ink/ink63.xml"/><Relationship Id="rId1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customXml" Target="../ink/ink66.xml"/><Relationship Id="rId7" Type="http://schemas.openxmlformats.org/officeDocument/2006/relationships/customXml" Target="../ink/ink68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customXml" Target="../ink/ink67.xml"/><Relationship Id="rId10" Type="http://schemas.openxmlformats.org/officeDocument/2006/relationships/image" Target="../media/image109.png"/><Relationship Id="rId4" Type="http://schemas.openxmlformats.org/officeDocument/2006/relationships/image" Target="../media/image106.png"/><Relationship Id="rId9" Type="http://schemas.openxmlformats.org/officeDocument/2006/relationships/customXml" Target="../ink/ink6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0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customXml" Target="../ink/ink71.xml"/><Relationship Id="rId4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2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3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.xml"/><Relationship Id="rId13" Type="http://schemas.openxmlformats.org/officeDocument/2006/relationships/image" Target="../media/image120.png"/><Relationship Id="rId3" Type="http://schemas.openxmlformats.org/officeDocument/2006/relationships/image" Target="../media/image105.png"/><Relationship Id="rId7" Type="http://schemas.openxmlformats.org/officeDocument/2006/relationships/image" Target="../media/image117.png"/><Relationship Id="rId12" Type="http://schemas.openxmlformats.org/officeDocument/2006/relationships/customXml" Target="../ink/ink78.xm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5.xml"/><Relationship Id="rId11" Type="http://schemas.openxmlformats.org/officeDocument/2006/relationships/image" Target="../media/image119.png"/><Relationship Id="rId5" Type="http://schemas.openxmlformats.org/officeDocument/2006/relationships/image" Target="../media/image116.png"/><Relationship Id="rId15" Type="http://schemas.openxmlformats.org/officeDocument/2006/relationships/image" Target="../media/image121.png"/><Relationship Id="rId10" Type="http://schemas.openxmlformats.org/officeDocument/2006/relationships/customXml" Target="../ink/ink77.xml"/><Relationship Id="rId4" Type="http://schemas.openxmlformats.org/officeDocument/2006/relationships/customXml" Target="../ink/ink74.xml"/><Relationship Id="rId9" Type="http://schemas.openxmlformats.org/officeDocument/2006/relationships/image" Target="../media/image118.png"/><Relationship Id="rId14" Type="http://schemas.openxmlformats.org/officeDocument/2006/relationships/customXml" Target="../ink/ink7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0.xm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1.xm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customXml" Target="../ink/ink82.xml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customXml" Target="../ink/ink83.xml"/><Relationship Id="rId7" Type="http://schemas.openxmlformats.org/officeDocument/2006/relationships/customXml" Target="../ink/ink85.xm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customXml" Target="../ink/ink84.xml"/><Relationship Id="rId4" Type="http://schemas.openxmlformats.org/officeDocument/2006/relationships/image" Target="../media/image12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customXml" Target="../ink/ink91.xml"/><Relationship Id="rId3" Type="http://schemas.openxmlformats.org/officeDocument/2006/relationships/customXml" Target="../ink/ink86.xml"/><Relationship Id="rId7" Type="http://schemas.openxmlformats.org/officeDocument/2006/relationships/customXml" Target="../ink/ink88.xml"/><Relationship Id="rId12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customXml" Target="../ink/ink90.xml"/><Relationship Id="rId5" Type="http://schemas.openxmlformats.org/officeDocument/2006/relationships/customXml" Target="../ink/ink87.xml"/><Relationship Id="rId10" Type="http://schemas.openxmlformats.org/officeDocument/2006/relationships/image" Target="../media/image137.png"/><Relationship Id="rId4" Type="http://schemas.openxmlformats.org/officeDocument/2006/relationships/image" Target="../media/image134.png"/><Relationship Id="rId9" Type="http://schemas.openxmlformats.org/officeDocument/2006/relationships/customXml" Target="../ink/ink89.xml"/><Relationship Id="rId14" Type="http://schemas.openxmlformats.org/officeDocument/2006/relationships/image" Target="../media/image1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2.xm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93.xml"/><Relationship Id="rId4" Type="http://schemas.openxmlformats.org/officeDocument/2006/relationships/image" Target="../media/image14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6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customXml" Target="../ink/ink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customXml" Target="../ink/ink94.xml"/><Relationship Id="rId7" Type="http://schemas.openxmlformats.org/officeDocument/2006/relationships/customXml" Target="../ink/ink96.xm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customXml" Target="../ink/ink95.xml"/><Relationship Id="rId4" Type="http://schemas.openxmlformats.org/officeDocument/2006/relationships/image" Target="../media/image14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7.xm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customXml" Target="../ink/ink98.xml"/><Relationship Id="rId4" Type="http://schemas.openxmlformats.org/officeDocument/2006/relationships/image" Target="../media/image14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customXml" Target="../ink/ink104.xml"/><Relationship Id="rId3" Type="http://schemas.openxmlformats.org/officeDocument/2006/relationships/customXml" Target="../ink/ink99.xml"/><Relationship Id="rId7" Type="http://schemas.openxmlformats.org/officeDocument/2006/relationships/customXml" Target="../ink/ink101.xml"/><Relationship Id="rId12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customXml" Target="../ink/ink103.xml"/><Relationship Id="rId5" Type="http://schemas.openxmlformats.org/officeDocument/2006/relationships/customXml" Target="../ink/ink100.xml"/><Relationship Id="rId10" Type="http://schemas.openxmlformats.org/officeDocument/2006/relationships/image" Target="../media/image156.png"/><Relationship Id="rId4" Type="http://schemas.openxmlformats.org/officeDocument/2006/relationships/image" Target="../media/image153.png"/><Relationship Id="rId9" Type="http://schemas.openxmlformats.org/officeDocument/2006/relationships/customXml" Target="../ink/ink102.xml"/><Relationship Id="rId14" Type="http://schemas.openxmlformats.org/officeDocument/2006/relationships/image" Target="../media/image15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8.xml"/><Relationship Id="rId13" Type="http://schemas.openxmlformats.org/officeDocument/2006/relationships/customXml" Target="../ink/ink110.xml"/><Relationship Id="rId3" Type="http://schemas.openxmlformats.org/officeDocument/2006/relationships/image" Target="../media/image161.png"/><Relationship Id="rId7" Type="http://schemas.openxmlformats.org/officeDocument/2006/relationships/image" Target="../media/image163.png"/><Relationship Id="rId12" Type="http://schemas.openxmlformats.org/officeDocument/2006/relationships/image" Target="../media/image166.png"/><Relationship Id="rId2" Type="http://schemas.openxmlformats.org/officeDocument/2006/relationships/customXml" Target="../ink/ink105.xml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.xml"/><Relationship Id="rId11" Type="http://schemas.openxmlformats.org/officeDocument/2006/relationships/customXml" Target="../ink/ink109.xml"/><Relationship Id="rId5" Type="http://schemas.openxmlformats.org/officeDocument/2006/relationships/image" Target="../media/image162.png"/><Relationship Id="rId15" Type="http://schemas.openxmlformats.org/officeDocument/2006/relationships/customXml" Target="../ink/ink111.xml"/><Relationship Id="rId10" Type="http://schemas.openxmlformats.org/officeDocument/2006/relationships/image" Target="../media/image165.png"/><Relationship Id="rId4" Type="http://schemas.openxmlformats.org/officeDocument/2006/relationships/customXml" Target="../ink/ink106.xml"/><Relationship Id="rId9" Type="http://schemas.openxmlformats.org/officeDocument/2006/relationships/image" Target="../media/image164.png"/><Relationship Id="rId14" Type="http://schemas.openxmlformats.org/officeDocument/2006/relationships/image" Target="../media/image16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2.xm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customXml" Target="../ink/ink113.xml"/><Relationship Id="rId4" Type="http://schemas.openxmlformats.org/officeDocument/2006/relationships/image" Target="../media/image17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4.xml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5.xm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customXml" Target="../ink/ink116.xml"/><Relationship Id="rId4" Type="http://schemas.openxmlformats.org/officeDocument/2006/relationships/image" Target="../media/image17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customXml" Target="../ink/ink11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customXml" Target="../ink/ink117.xml"/><Relationship Id="rId10" Type="http://schemas.openxmlformats.org/officeDocument/2006/relationships/image" Target="../media/image180.png"/><Relationship Id="rId4" Type="http://schemas.openxmlformats.org/officeDocument/2006/relationships/image" Target="../media/image165.png"/><Relationship Id="rId9" Type="http://schemas.openxmlformats.org/officeDocument/2006/relationships/customXml" Target="../ink/ink1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customXml" Target="../ink/ink1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23.png"/><Relationship Id="rId3" Type="http://schemas.openxmlformats.org/officeDocument/2006/relationships/customXml" Target="../ink/ink9.xml"/><Relationship Id="rId7" Type="http://schemas.openxmlformats.org/officeDocument/2006/relationships/image" Target="../media/image20.png"/><Relationship Id="rId12" Type="http://schemas.openxmlformats.org/officeDocument/2006/relationships/customXml" Target="../ink/ink1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openxmlformats.org/officeDocument/2006/relationships/customXml" Target="../ink/ink12.xml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customXml" Target="../ink/ink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2.xml"/><Relationship Id="rId5" Type="http://schemas.openxmlformats.org/officeDocument/2006/relationships/image" Target="../media/image184.png"/><Relationship Id="rId4" Type="http://schemas.openxmlformats.org/officeDocument/2006/relationships/customXml" Target="../ink/ink12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5.xml"/><Relationship Id="rId3" Type="http://schemas.openxmlformats.org/officeDocument/2006/relationships/image" Target="../media/image186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4.xml"/><Relationship Id="rId11" Type="http://schemas.openxmlformats.org/officeDocument/2006/relationships/image" Target="../media/image190.png"/><Relationship Id="rId5" Type="http://schemas.openxmlformats.org/officeDocument/2006/relationships/image" Target="../media/image187.png"/><Relationship Id="rId10" Type="http://schemas.openxmlformats.org/officeDocument/2006/relationships/customXml" Target="../ink/ink126.xml"/><Relationship Id="rId4" Type="http://schemas.openxmlformats.org/officeDocument/2006/relationships/customXml" Target="../ink/ink123.xml"/><Relationship Id="rId9" Type="http://schemas.openxmlformats.org/officeDocument/2006/relationships/image" Target="../media/image18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8.xml"/><Relationship Id="rId5" Type="http://schemas.openxmlformats.org/officeDocument/2006/relationships/image" Target="../media/image192.png"/><Relationship Id="rId4" Type="http://schemas.openxmlformats.org/officeDocument/2006/relationships/customXml" Target="../ink/ink12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1.xml"/><Relationship Id="rId3" Type="http://schemas.openxmlformats.org/officeDocument/2006/relationships/image" Target="../media/image195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0.xml"/><Relationship Id="rId5" Type="http://schemas.openxmlformats.org/officeDocument/2006/relationships/image" Target="../media/image196.png"/><Relationship Id="rId4" Type="http://schemas.openxmlformats.org/officeDocument/2006/relationships/customXml" Target="../ink/ink129.xml"/><Relationship Id="rId9" Type="http://schemas.openxmlformats.org/officeDocument/2006/relationships/image" Target="../media/image19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png"/><Relationship Id="rId4" Type="http://schemas.openxmlformats.org/officeDocument/2006/relationships/customXml" Target="../ink/ink13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4.xml"/><Relationship Id="rId5" Type="http://schemas.openxmlformats.org/officeDocument/2006/relationships/image" Target="../media/image201.png"/><Relationship Id="rId4" Type="http://schemas.openxmlformats.org/officeDocument/2006/relationships/customXml" Target="../ink/ink13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6.xml"/><Relationship Id="rId5" Type="http://schemas.openxmlformats.org/officeDocument/2006/relationships/image" Target="../media/image204.png"/><Relationship Id="rId4" Type="http://schemas.openxmlformats.org/officeDocument/2006/relationships/customXml" Target="../ink/ink13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8.xml"/><Relationship Id="rId5" Type="http://schemas.openxmlformats.org/officeDocument/2006/relationships/image" Target="../media/image207.png"/><Relationship Id="rId4" Type="http://schemas.openxmlformats.org/officeDocument/2006/relationships/customXml" Target="../ink/ink1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15B41-B6AD-444C-8907-B3B61F9F2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B5EA3-BBDC-9F43-ACD5-E0327B792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Autofit/>
          </a:bodyPr>
          <a:lstStyle/>
          <a:p>
            <a:r>
              <a:rPr lang="en-US" sz="5000" dirty="0"/>
              <a:t>Mobile Application Development, Fall 2021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/>
              <a:t>Navigation with Parameters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669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862187" cy="3849624"/>
          </a:xfrm>
        </p:spPr>
        <p:txBody>
          <a:bodyPr>
            <a:normAutofit/>
          </a:bodyPr>
          <a:lstStyle/>
          <a:p>
            <a:r>
              <a:rPr lang="en-US" sz="2000" dirty="0"/>
              <a:t>It basically gets us back to where we were a second ago…</a:t>
            </a:r>
          </a:p>
          <a:p>
            <a:endParaRPr lang="en-US" sz="2000" dirty="0"/>
          </a:p>
          <a:p>
            <a:r>
              <a:rPr lang="en-US" sz="2000" dirty="0"/>
              <a:t>BUT!</a:t>
            </a:r>
          </a:p>
          <a:p>
            <a:endParaRPr lang="en-US" sz="2000" dirty="0"/>
          </a:p>
          <a:p>
            <a:r>
              <a:rPr lang="en-US" sz="2000" dirty="0"/>
              <a:t>Now  we have this nice reusable component set up!</a:t>
            </a:r>
          </a:p>
          <a:p>
            <a:pPr lvl="1"/>
            <a:r>
              <a:rPr lang="en-US" sz="1400" dirty="0"/>
              <a:t>Which we can really start to gussy up!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BD05B-1325-CF44-9622-A83E48058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014" y="830367"/>
            <a:ext cx="54991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770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0" y="1851751"/>
            <a:ext cx="4375438" cy="4363655"/>
          </a:xfrm>
        </p:spPr>
        <p:txBody>
          <a:bodyPr>
            <a:normAutofit/>
          </a:bodyPr>
          <a:lstStyle/>
          <a:p>
            <a:r>
              <a:rPr lang="en-US" sz="2000" dirty="0"/>
              <a:t>One thing that we haven’t done too many times before: we’ll make the default value of result here null.</a:t>
            </a:r>
          </a:p>
          <a:p>
            <a:endParaRPr lang="en-US" sz="2000" dirty="0"/>
          </a:p>
          <a:p>
            <a:r>
              <a:rPr lang="en-US" sz="2000" dirty="0"/>
              <a:t>Eventually we want this to be an object full of business data.</a:t>
            </a:r>
          </a:p>
          <a:p>
            <a:endParaRPr lang="en-US" sz="2000" dirty="0"/>
          </a:p>
          <a:p>
            <a:r>
              <a:rPr lang="en-US" sz="2000" dirty="0"/>
              <a:t>‘null’ will be our way of knowing that it doesn’t have any data yet.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2A464-F074-48AB-846A-23225D935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797" y="1624192"/>
            <a:ext cx="6388428" cy="32196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A698F8-5CAA-4DC2-85C9-3CC7049D237F}"/>
                  </a:ext>
                </a:extLst>
              </p14:cNvPr>
              <p14:cNvContentPartPr/>
              <p14:nvPr/>
            </p14:nvContentPartPr>
            <p14:xfrm>
              <a:off x="10006390" y="2165040"/>
              <a:ext cx="70524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A698F8-5CAA-4DC2-85C9-3CC7049D23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88390" y="2147040"/>
                <a:ext cx="74088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29172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0" y="1851751"/>
            <a:ext cx="4375438" cy="4363655"/>
          </a:xfrm>
        </p:spPr>
        <p:txBody>
          <a:bodyPr>
            <a:normAutofit/>
          </a:bodyPr>
          <a:lstStyle/>
          <a:p>
            <a:r>
              <a:rPr lang="en-US" sz="2000" dirty="0"/>
              <a:t>So before we display our data, well just have to make sure that result isn’t null.</a:t>
            </a:r>
          </a:p>
          <a:p>
            <a:endParaRPr lang="en-US" sz="2000" dirty="0"/>
          </a:p>
          <a:p>
            <a:r>
              <a:rPr lang="en-US" sz="2000" dirty="0"/>
              <a:t>Because if it is, it means our request hasn’t finished going through yet!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2A464-F074-48AB-846A-23225D935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797" y="1624192"/>
            <a:ext cx="6388428" cy="32196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A698F8-5CAA-4DC2-85C9-3CC7049D237F}"/>
                  </a:ext>
                </a:extLst>
              </p14:cNvPr>
              <p14:cNvContentPartPr/>
              <p14:nvPr/>
            </p14:nvContentPartPr>
            <p14:xfrm>
              <a:off x="10006390" y="2165040"/>
              <a:ext cx="70524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A698F8-5CAA-4DC2-85C9-3CC7049D23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88390" y="2147040"/>
                <a:ext cx="74088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90358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0" y="1851751"/>
            <a:ext cx="3681450" cy="4363655"/>
          </a:xfrm>
        </p:spPr>
        <p:txBody>
          <a:bodyPr>
            <a:normAutofit/>
          </a:bodyPr>
          <a:lstStyle/>
          <a:p>
            <a:r>
              <a:rPr lang="en-US" sz="2000" dirty="0"/>
              <a:t>Anyway, now that we have state set up…</a:t>
            </a:r>
          </a:p>
          <a:p>
            <a:endParaRPr lang="en-US" sz="2000" dirty="0"/>
          </a:p>
          <a:p>
            <a:r>
              <a:rPr lang="en-US" sz="2000" dirty="0"/>
              <a:t>We can pass in the response to it once we get it from Yelp!</a:t>
            </a:r>
          </a:p>
          <a:p>
            <a:endParaRPr lang="en-US" sz="2000" dirty="0"/>
          </a:p>
          <a:p>
            <a:r>
              <a:rPr lang="en-US" sz="2000" dirty="0"/>
              <a:t>(Technically the part of the response we care about is in the data property).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403615-BB25-4DEC-8482-F2EEE6CE2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50" y="501499"/>
            <a:ext cx="7779150" cy="58550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94ACC57-2E91-455F-B96F-5B8DE07076FC}"/>
                  </a:ext>
                </a:extLst>
              </p14:cNvPr>
              <p14:cNvContentPartPr/>
              <p14:nvPr/>
            </p14:nvContentPartPr>
            <p14:xfrm>
              <a:off x="1940590" y="3579480"/>
              <a:ext cx="41112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94ACC57-2E91-455F-B96F-5B8DE07076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2950" y="3561480"/>
                <a:ext cx="446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69CA96A-21EF-451A-B6C6-81EECF464848}"/>
                  </a:ext>
                </a:extLst>
              </p14:cNvPr>
              <p14:cNvContentPartPr/>
              <p14:nvPr/>
            </p14:nvContentPartPr>
            <p14:xfrm>
              <a:off x="1215910" y="3959280"/>
              <a:ext cx="2327040" cy="35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69CA96A-21EF-451A-B6C6-81EECF4648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8270" y="3941640"/>
                <a:ext cx="23626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3CD24B0-4770-4EE0-884C-2EEA55D9B30D}"/>
                  </a:ext>
                </a:extLst>
              </p14:cNvPr>
              <p14:cNvContentPartPr/>
              <p14:nvPr/>
            </p14:nvContentPartPr>
            <p14:xfrm>
              <a:off x="6193630" y="3786840"/>
              <a:ext cx="2417400" cy="35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3CD24B0-4770-4EE0-884C-2EEA55D9B3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75630" y="3768840"/>
                <a:ext cx="245304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562D0E8-D23A-4390-AEE0-347483377772}"/>
                  </a:ext>
                </a:extLst>
              </p14:cNvPr>
              <p14:cNvContentPartPr/>
              <p14:nvPr/>
            </p14:nvContentPartPr>
            <p14:xfrm>
              <a:off x="1578430" y="6012360"/>
              <a:ext cx="154980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562D0E8-D23A-4390-AEE0-3474833777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74110" y="6008040"/>
                <a:ext cx="155844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9C07036-B833-41EC-AC37-AD2D2F141CE5}"/>
                  </a:ext>
                </a:extLst>
              </p14:cNvPr>
              <p14:cNvContentPartPr/>
              <p14:nvPr/>
            </p14:nvContentPartPr>
            <p14:xfrm>
              <a:off x="7444270" y="3648240"/>
              <a:ext cx="1092960" cy="349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9C07036-B833-41EC-AC37-AD2D2F141CE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9950" y="3643920"/>
                <a:ext cx="1101600" cy="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77663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0" y="1851751"/>
            <a:ext cx="3681450" cy="4363655"/>
          </a:xfrm>
        </p:spPr>
        <p:txBody>
          <a:bodyPr>
            <a:normAutofit/>
          </a:bodyPr>
          <a:lstStyle/>
          <a:p>
            <a:r>
              <a:rPr lang="en-US" sz="2000" dirty="0"/>
              <a:t>So, OK! We’ve got this lovely helper “</a:t>
            </a:r>
            <a:r>
              <a:rPr lang="en-US" sz="2000" dirty="0" err="1"/>
              <a:t>getResult</a:t>
            </a:r>
            <a:r>
              <a:rPr lang="en-US" sz="2000" dirty="0"/>
              <a:t>” function now.</a:t>
            </a:r>
          </a:p>
          <a:p>
            <a:endParaRPr lang="en-US" sz="2000" dirty="0"/>
          </a:p>
          <a:p>
            <a:r>
              <a:rPr lang="en-US" sz="2000" dirty="0"/>
              <a:t>But we’re not calling it anywhere!</a:t>
            </a:r>
          </a:p>
          <a:p>
            <a:endParaRPr lang="en-US" sz="2000" dirty="0"/>
          </a:p>
          <a:p>
            <a:r>
              <a:rPr lang="en-US" sz="2000" dirty="0"/>
              <a:t>Riddle me this: how do you think we should go about calling it?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403615-BB25-4DEC-8482-F2EEE6CE2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50" y="501499"/>
            <a:ext cx="7779150" cy="585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419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0" y="1851751"/>
            <a:ext cx="3681450" cy="4363655"/>
          </a:xfrm>
        </p:spPr>
        <p:txBody>
          <a:bodyPr>
            <a:normAutofit/>
          </a:bodyPr>
          <a:lstStyle/>
          <a:p>
            <a:r>
              <a:rPr lang="en-US" sz="2000" dirty="0"/>
              <a:t>We probably want it to run once, and only once, when the screen is first rendered…</a:t>
            </a:r>
          </a:p>
          <a:p>
            <a:endParaRPr lang="en-US" sz="2000" dirty="0"/>
          </a:p>
          <a:p>
            <a:r>
              <a:rPr lang="en-US" sz="2000" dirty="0"/>
              <a:t>Is that ringing any bells…?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403615-BB25-4DEC-8482-F2EEE6CE2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50" y="501499"/>
            <a:ext cx="7779150" cy="585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124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0" y="1851751"/>
            <a:ext cx="4332306" cy="4363655"/>
          </a:xfrm>
        </p:spPr>
        <p:txBody>
          <a:bodyPr>
            <a:normAutofit/>
          </a:bodyPr>
          <a:lstStyle/>
          <a:p>
            <a:r>
              <a:rPr lang="en-US" sz="2000" dirty="0"/>
              <a:t>It’s our old friend, </a:t>
            </a:r>
            <a:r>
              <a:rPr lang="en-US" sz="2000" dirty="0" err="1"/>
              <a:t>useEffect</a:t>
            </a:r>
            <a:r>
              <a:rPr lang="en-US" sz="2000" dirty="0"/>
              <a:t>!</a:t>
            </a:r>
          </a:p>
          <a:p>
            <a:r>
              <a:rPr lang="en-US" sz="2000" dirty="0"/>
              <a:t>We import the hook!</a:t>
            </a:r>
          </a:p>
          <a:p>
            <a:r>
              <a:rPr lang="en-US" sz="2000" dirty="0"/>
              <a:t>And we use it!</a:t>
            </a:r>
          </a:p>
          <a:p>
            <a:pPr lvl="1"/>
            <a:r>
              <a:rPr lang="en-US" sz="1800" dirty="0"/>
              <a:t>Remember: for the “make some code run exactly once” functionality we want, we need to give it two arguments:</a:t>
            </a:r>
          </a:p>
          <a:p>
            <a:pPr lvl="2"/>
            <a:r>
              <a:rPr lang="en-US" sz="1700" dirty="0"/>
              <a:t>The first: a function whose body is the code we want to execute exactly once.</a:t>
            </a:r>
          </a:p>
          <a:p>
            <a:pPr lvl="2"/>
            <a:r>
              <a:rPr lang="en-US" sz="1700" dirty="0"/>
              <a:t>The second: an empty array.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AFE49-8DBD-49C9-9DBC-DBA481B76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814" y="190333"/>
            <a:ext cx="6864703" cy="64773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60FFBF1-0E22-4BC8-B451-5A861276388A}"/>
                  </a:ext>
                </a:extLst>
              </p14:cNvPr>
              <p14:cNvContentPartPr/>
              <p14:nvPr/>
            </p14:nvContentPartPr>
            <p14:xfrm>
              <a:off x="1466470" y="2691360"/>
              <a:ext cx="2162520" cy="79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60FFBF1-0E22-4BC8-B451-5A86127638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7470" y="2682360"/>
                <a:ext cx="21801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62F62B-7833-4475-A62C-BC217B8C1B5D}"/>
                  </a:ext>
                </a:extLst>
              </p14:cNvPr>
              <p14:cNvContentPartPr/>
              <p14:nvPr/>
            </p14:nvContentPartPr>
            <p14:xfrm>
              <a:off x="8738110" y="757800"/>
              <a:ext cx="931680" cy="27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62F62B-7833-4475-A62C-BC217B8C1B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29470" y="748800"/>
                <a:ext cx="9493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846C829-093E-4E2C-89D1-32FEE8201437}"/>
                  </a:ext>
                </a:extLst>
              </p14:cNvPr>
              <p14:cNvContentPartPr/>
              <p14:nvPr/>
            </p14:nvContentPartPr>
            <p14:xfrm>
              <a:off x="2639710" y="4674600"/>
              <a:ext cx="1914840" cy="61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846C829-093E-4E2C-89D1-32FEE82014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35390" y="4670280"/>
                <a:ext cx="19234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38381A9-54DF-4E43-99ED-402C0CB9350B}"/>
                  </a:ext>
                </a:extLst>
              </p14:cNvPr>
              <p14:cNvContentPartPr/>
              <p14:nvPr/>
            </p14:nvContentPartPr>
            <p14:xfrm>
              <a:off x="8211790" y="4192200"/>
              <a:ext cx="14889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38381A9-54DF-4E43-99ED-402C0CB935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07470" y="4187880"/>
                <a:ext cx="14976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6142149-6AE8-4939-9001-8937059D66E8}"/>
                  </a:ext>
                </a:extLst>
              </p14:cNvPr>
              <p14:cNvContentPartPr/>
              <p14:nvPr/>
            </p14:nvContentPartPr>
            <p14:xfrm>
              <a:off x="2837710" y="5589360"/>
              <a:ext cx="119664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6142149-6AE8-4939-9001-8937059D66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19710" y="5571360"/>
                <a:ext cx="12322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C6015C3-364F-4131-A43F-9973E181B3A7}"/>
                  </a:ext>
                </a:extLst>
              </p14:cNvPr>
              <p14:cNvContentPartPr/>
              <p14:nvPr/>
            </p14:nvContentPartPr>
            <p14:xfrm>
              <a:off x="10040950" y="4235040"/>
              <a:ext cx="219960" cy="388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C6015C3-364F-4131-A43F-9973E181B3A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23310" y="4217400"/>
                <a:ext cx="255600" cy="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7418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0" y="1851751"/>
            <a:ext cx="4332306" cy="4363655"/>
          </a:xfrm>
        </p:spPr>
        <p:txBody>
          <a:bodyPr>
            <a:normAutofit/>
          </a:bodyPr>
          <a:lstStyle/>
          <a:p>
            <a:r>
              <a:rPr lang="en-US" sz="2000" dirty="0"/>
              <a:t>And the code that is executing once on start up in this case is our call to </a:t>
            </a:r>
            <a:r>
              <a:rPr lang="en-US" sz="2000" dirty="0" err="1"/>
              <a:t>getResults</a:t>
            </a:r>
            <a:r>
              <a:rPr lang="en-US" sz="2000" dirty="0"/>
              <a:t>().</a:t>
            </a:r>
          </a:p>
          <a:p>
            <a:endParaRPr lang="en-US" sz="2000" dirty="0"/>
          </a:p>
          <a:p>
            <a:r>
              <a:rPr lang="en-US" sz="2000" dirty="0"/>
              <a:t>This way, we get the results exactly once when the screen loads up!</a:t>
            </a:r>
          </a:p>
          <a:p>
            <a:endParaRPr lang="en-US" sz="2000" dirty="0"/>
          </a:p>
          <a:p>
            <a:r>
              <a:rPr lang="en-US" sz="2000" dirty="0"/>
              <a:t>And we avoid that infinite loop issue we saw before!</a:t>
            </a:r>
            <a:endParaRPr lang="en-US" sz="17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AFE49-8DBD-49C9-9DBC-DBA481B76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814" y="190333"/>
            <a:ext cx="6864703" cy="64773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3C15A72-1B46-429E-BC5D-3523F95EBAB2}"/>
                  </a:ext>
                </a:extLst>
              </p14:cNvPr>
              <p14:cNvContentPartPr/>
              <p14:nvPr/>
            </p14:nvContentPartPr>
            <p14:xfrm>
              <a:off x="8324470" y="4200480"/>
              <a:ext cx="112824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3C15A72-1B46-429E-BC5D-3523F95EBA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6470" y="4182480"/>
                <a:ext cx="1163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99D63FC-615C-4091-97D2-8F1B246F4045}"/>
                  </a:ext>
                </a:extLst>
              </p14:cNvPr>
              <p14:cNvContentPartPr/>
              <p14:nvPr/>
            </p14:nvContentPartPr>
            <p14:xfrm>
              <a:off x="7133590" y="2845800"/>
              <a:ext cx="799920" cy="18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99D63FC-615C-4091-97D2-8F1B246F40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5590" y="2827800"/>
                <a:ext cx="8355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6828900-620D-4B26-A5AE-E028D58955B7}"/>
                  </a:ext>
                </a:extLst>
              </p14:cNvPr>
              <p14:cNvContentPartPr/>
              <p14:nvPr/>
            </p14:nvContentPartPr>
            <p14:xfrm>
              <a:off x="2329030" y="3001680"/>
              <a:ext cx="1353240" cy="52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6828900-620D-4B26-A5AE-E028D58955B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11390" y="2984040"/>
                <a:ext cx="1388880" cy="8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30489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0" y="1851751"/>
            <a:ext cx="4332306" cy="4363655"/>
          </a:xfrm>
        </p:spPr>
        <p:txBody>
          <a:bodyPr>
            <a:normAutofit/>
          </a:bodyPr>
          <a:lstStyle/>
          <a:p>
            <a:r>
              <a:rPr lang="en-US" sz="2000" dirty="0"/>
              <a:t>We can verify that everything is hooked up ok with a console.log line.</a:t>
            </a:r>
          </a:p>
          <a:p>
            <a:endParaRPr lang="en-US" sz="2000" dirty="0"/>
          </a:p>
          <a:p>
            <a:r>
              <a:rPr lang="en-US" sz="2000" dirty="0"/>
              <a:t>Now, if I click on, say “Pizza Delicious” in my app…</a:t>
            </a:r>
            <a:endParaRPr lang="en-US" sz="17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84039-1D24-4946-84D0-8A19B1C61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035" y="0"/>
            <a:ext cx="6613965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921BCE-8518-44E3-88AF-7EDCB9826E1C}"/>
                  </a:ext>
                </a:extLst>
              </p14:cNvPr>
              <p14:cNvContentPartPr/>
              <p14:nvPr/>
            </p14:nvContentPartPr>
            <p14:xfrm>
              <a:off x="3493630" y="2659680"/>
              <a:ext cx="1478520" cy="113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921BCE-8518-44E3-88AF-7EDCB9826E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5630" y="2642040"/>
                <a:ext cx="15141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6AF1053-A016-47FB-9453-4025F62AB00D}"/>
                  </a:ext>
                </a:extLst>
              </p14:cNvPr>
              <p14:cNvContentPartPr/>
              <p14:nvPr/>
            </p14:nvContentPartPr>
            <p14:xfrm>
              <a:off x="6995710" y="2717280"/>
              <a:ext cx="1697040" cy="77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6AF1053-A016-47FB-9453-4025F62AB0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77710" y="2699280"/>
                <a:ext cx="1732680" cy="1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12058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0" y="1851751"/>
            <a:ext cx="5470992" cy="4363655"/>
          </a:xfrm>
        </p:spPr>
        <p:txBody>
          <a:bodyPr>
            <a:normAutofit/>
          </a:bodyPr>
          <a:lstStyle/>
          <a:p>
            <a:r>
              <a:rPr lang="en-US" sz="2000" dirty="0"/>
              <a:t>The log would be the following!</a:t>
            </a:r>
          </a:p>
          <a:p>
            <a:r>
              <a:rPr lang="en-US" sz="2000" dirty="0"/>
              <a:t>When the screen first renders, it displays ‘null’ because we haven’t gotten the results yet.</a:t>
            </a:r>
          </a:p>
          <a:p>
            <a:r>
              <a:rPr lang="en-US" sz="2000" dirty="0"/>
              <a:t>But thanks to </a:t>
            </a:r>
            <a:r>
              <a:rPr lang="en-US" sz="2000" dirty="0" err="1"/>
              <a:t>useEffect</a:t>
            </a:r>
            <a:r>
              <a:rPr lang="en-US" sz="2000" dirty="0"/>
              <a:t>, we invoke the function to get the data from Yelp,</a:t>
            </a:r>
          </a:p>
          <a:p>
            <a:pPr lvl="1"/>
            <a:r>
              <a:rPr lang="en-US" sz="1500" dirty="0"/>
              <a:t>Which we then store inside of our state variable…</a:t>
            </a:r>
          </a:p>
          <a:p>
            <a:pPr lvl="2"/>
            <a:r>
              <a:rPr lang="en-US" sz="1400" dirty="0"/>
              <a:t>Which causes the screen to </a:t>
            </a:r>
            <a:r>
              <a:rPr lang="en-US" sz="1400" dirty="0" err="1"/>
              <a:t>rerender</a:t>
            </a:r>
            <a:endParaRPr lang="en-US" sz="1400" dirty="0"/>
          </a:p>
          <a:p>
            <a:pPr lvl="3"/>
            <a:r>
              <a:rPr lang="en-US" sz="1400" dirty="0"/>
              <a:t>Which then makes it so that when we console.log the result, we see what we see to the right!</a:t>
            </a:r>
          </a:p>
          <a:p>
            <a:pPr lvl="4"/>
            <a:r>
              <a:rPr lang="en-US" sz="1400" dirty="0"/>
              <a:t>Tons of fantastic information about Pizza Delicious!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90E5D-D8EB-46EE-BB88-DB000569D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385" y="0"/>
            <a:ext cx="5305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086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0" y="1851751"/>
            <a:ext cx="4901649" cy="436365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Now that we have the data, now it’s just a simple matter of actually displaying it!</a:t>
            </a:r>
          </a:p>
          <a:p>
            <a:endParaRPr lang="en-US" sz="2000" dirty="0"/>
          </a:p>
          <a:p>
            <a:r>
              <a:rPr lang="en-US" sz="2000" dirty="0"/>
              <a:t>Not a problem!</a:t>
            </a:r>
          </a:p>
          <a:p>
            <a:endParaRPr lang="en-US" sz="2000" dirty="0"/>
          </a:p>
          <a:p>
            <a:r>
              <a:rPr lang="en-US" sz="2000" dirty="0"/>
              <a:t>The one thing to remember though: we don’t always HAVE the data. At first its null!</a:t>
            </a:r>
          </a:p>
          <a:p>
            <a:endParaRPr lang="en-US" sz="2000" dirty="0"/>
          </a:p>
          <a:p>
            <a:r>
              <a:rPr lang="en-US" sz="2000" dirty="0"/>
              <a:t>So let’s be vigilant about that.</a:t>
            </a:r>
            <a:endParaRPr lang="en-US" sz="14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4E704-AA29-4B6B-841B-E76F9DBBB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30" y="1194277"/>
            <a:ext cx="6216970" cy="47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1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862187" cy="3849624"/>
          </a:xfrm>
        </p:spPr>
        <p:txBody>
          <a:bodyPr>
            <a:normAutofit/>
          </a:bodyPr>
          <a:lstStyle/>
          <a:p>
            <a:r>
              <a:rPr lang="en-US" sz="2000" dirty="0"/>
              <a:t>Let’s do it! Let’s finally style this so that our restaurants look nice!</a:t>
            </a:r>
          </a:p>
          <a:p>
            <a:endParaRPr lang="en-US" sz="2000" dirty="0"/>
          </a:p>
          <a:p>
            <a:r>
              <a:rPr lang="en-US" sz="2000" dirty="0"/>
              <a:t>Let’s start by adding an image.</a:t>
            </a:r>
            <a:endParaRPr lang="en-US" sz="14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BD05B-1325-CF44-9622-A83E48058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014" y="830367"/>
            <a:ext cx="54991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77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0" y="1851751"/>
            <a:ext cx="4901649" cy="4363655"/>
          </a:xfrm>
        </p:spPr>
        <p:txBody>
          <a:bodyPr>
            <a:normAutofit/>
          </a:bodyPr>
          <a:lstStyle/>
          <a:p>
            <a:r>
              <a:rPr lang="en-US" sz="2000" dirty="0"/>
              <a:t>We can test that with !result</a:t>
            </a:r>
          </a:p>
          <a:p>
            <a:pPr lvl="1"/>
            <a:endParaRPr lang="en-US" sz="1800" dirty="0"/>
          </a:p>
          <a:p>
            <a:r>
              <a:rPr lang="en-US" sz="2000" dirty="0"/>
              <a:t>If result is null, then !result will evaluate to true.</a:t>
            </a:r>
          </a:p>
          <a:p>
            <a:endParaRPr lang="en-US" sz="2000" dirty="0"/>
          </a:p>
          <a:p>
            <a:r>
              <a:rPr lang="en-US" sz="2000" dirty="0"/>
              <a:t>In other words: this block right here is stuff that we’ll do if we don’t have a result yet.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4E704-AA29-4B6B-841B-E76F9DBBB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30" y="1194277"/>
            <a:ext cx="6216970" cy="47627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33C593-133B-419B-9C32-8E00BB1A4261}"/>
                  </a:ext>
                </a:extLst>
              </p14:cNvPr>
              <p14:cNvContentPartPr/>
              <p14:nvPr/>
            </p14:nvContentPartPr>
            <p14:xfrm>
              <a:off x="3424510" y="3122280"/>
              <a:ext cx="1170720" cy="26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33C593-133B-419B-9C32-8E00BB1A42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6870" y="3104280"/>
                <a:ext cx="12063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5160F0-B654-455C-B34B-DDC4A84C1DCD}"/>
                  </a:ext>
                </a:extLst>
              </p14:cNvPr>
              <p14:cNvContentPartPr/>
              <p14:nvPr/>
            </p14:nvContentPartPr>
            <p14:xfrm>
              <a:off x="7271830" y="4104360"/>
              <a:ext cx="831240" cy="19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5160F0-B654-455C-B34B-DDC4A84C1D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54190" y="4086360"/>
                <a:ext cx="866880" cy="5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11672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0" y="1851751"/>
            <a:ext cx="4901649" cy="4363655"/>
          </a:xfrm>
        </p:spPr>
        <p:txBody>
          <a:bodyPr>
            <a:normAutofit/>
          </a:bodyPr>
          <a:lstStyle/>
          <a:p>
            <a:r>
              <a:rPr lang="en-US" sz="2000" dirty="0"/>
              <a:t>And to keep things easy, we’ll just return null!</a:t>
            </a:r>
          </a:p>
          <a:p>
            <a:endParaRPr lang="en-US" sz="2000" dirty="0"/>
          </a:p>
          <a:p>
            <a:r>
              <a:rPr lang="en-US" sz="2000" dirty="0"/>
              <a:t>That is, if we don’t have the data yet, we won’t display anything!</a:t>
            </a:r>
          </a:p>
          <a:p>
            <a:endParaRPr lang="en-US" sz="2000" dirty="0"/>
          </a:p>
          <a:p>
            <a:r>
              <a:rPr lang="en-US" sz="2000" dirty="0"/>
              <a:t>We could make this fancier with error messages and stuff later 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06C895-CB86-4175-94C9-88E9136FC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540" y="1138921"/>
            <a:ext cx="6026460" cy="48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999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1" y="1851751"/>
            <a:ext cx="2417242" cy="4363655"/>
          </a:xfrm>
        </p:spPr>
        <p:txBody>
          <a:bodyPr>
            <a:normAutofit/>
          </a:bodyPr>
          <a:lstStyle/>
          <a:p>
            <a:r>
              <a:rPr lang="en-US" sz="2000" dirty="0"/>
              <a:t>So now, if we get PAST that return statement, it must mean that we have the data, and we can use it freely. We can use it in our JSX..</a:t>
            </a:r>
          </a:p>
          <a:p>
            <a:r>
              <a:rPr lang="en-US" sz="2000" dirty="0"/>
              <a:t>And see it display in app!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DF94E-3139-40FE-A38C-8EC7640FF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504" y="416521"/>
            <a:ext cx="5339308" cy="4152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E6550-A553-4E5D-922F-62ADB3681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762" y="4568696"/>
            <a:ext cx="4769095" cy="21527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9B936C6-C703-4A56-9BE1-7B9C8BC74742}"/>
                  </a:ext>
                </a:extLst>
              </p14:cNvPr>
              <p14:cNvContentPartPr/>
              <p14:nvPr/>
            </p14:nvContentPartPr>
            <p14:xfrm>
              <a:off x="5382550" y="4096440"/>
              <a:ext cx="961920" cy="18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9B936C6-C703-4A56-9BE1-7B9C8BC747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4550" y="4078800"/>
                <a:ext cx="9975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A0CE804-74EB-46C3-9B31-0FE232615476}"/>
                  </a:ext>
                </a:extLst>
              </p14:cNvPr>
              <p14:cNvContentPartPr/>
              <p14:nvPr/>
            </p14:nvContentPartPr>
            <p14:xfrm>
              <a:off x="1845550" y="4457520"/>
              <a:ext cx="391320" cy="19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A0CE804-74EB-46C3-9B31-0FE2326154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27550" y="4439880"/>
                <a:ext cx="4269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888F431-3F16-4140-BE50-CA012B8E126D}"/>
                  </a:ext>
                </a:extLst>
              </p14:cNvPr>
              <p14:cNvContentPartPr/>
              <p14:nvPr/>
            </p14:nvContentPartPr>
            <p14:xfrm>
              <a:off x="1138510" y="4830120"/>
              <a:ext cx="1377720" cy="90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888F431-3F16-4140-BE50-CA012B8E12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0510" y="4812480"/>
                <a:ext cx="1413360" cy="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99093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1" y="1851751"/>
            <a:ext cx="3452410" cy="4363655"/>
          </a:xfrm>
        </p:spPr>
        <p:txBody>
          <a:bodyPr>
            <a:normAutofit/>
          </a:bodyPr>
          <a:lstStyle/>
          <a:p>
            <a:r>
              <a:rPr lang="en-US" sz="2000" dirty="0"/>
              <a:t>Of course, we don’t just want the name… we also want to display all the photos!!!</a:t>
            </a:r>
          </a:p>
          <a:p>
            <a:r>
              <a:rPr lang="en-US" sz="2000" dirty="0"/>
              <a:t>In a List…</a:t>
            </a:r>
          </a:p>
          <a:p>
            <a:r>
              <a:rPr lang="en-US" sz="2000" dirty="0"/>
              <a:t>Perhaps in a… </a:t>
            </a:r>
            <a:r>
              <a:rPr lang="en-US" sz="2000" dirty="0" err="1"/>
              <a:t>FlatList</a:t>
            </a:r>
            <a:r>
              <a:rPr lang="en-US" sz="2000" dirty="0"/>
              <a:t> if you will…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B1F0F-E15A-463B-8FE3-769CF128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002" y="0"/>
            <a:ext cx="710054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DF6D86F-2364-44DD-A795-402958812E75}"/>
                  </a:ext>
                </a:extLst>
              </p14:cNvPr>
              <p14:cNvContentPartPr/>
              <p14:nvPr/>
            </p14:nvContentPartPr>
            <p14:xfrm>
              <a:off x="8988310" y="776160"/>
              <a:ext cx="790560" cy="35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DF6D86F-2364-44DD-A795-402958812E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70310" y="758160"/>
                <a:ext cx="826200" cy="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2253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1" y="1851751"/>
            <a:ext cx="5281210" cy="436365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Before making the </a:t>
            </a:r>
            <a:r>
              <a:rPr lang="en-US" sz="2000" dirty="0" err="1"/>
              <a:t>FlatList</a:t>
            </a:r>
            <a:r>
              <a:rPr lang="en-US" sz="2000" dirty="0"/>
              <a:t>, remember what it is that we want / have.</a:t>
            </a:r>
          </a:p>
          <a:p>
            <a:endParaRPr lang="en-US" sz="2000" dirty="0"/>
          </a:p>
          <a:p>
            <a:r>
              <a:rPr lang="en-US" sz="2000" dirty="0"/>
              <a:t>we want a list of photos.</a:t>
            </a:r>
          </a:p>
          <a:p>
            <a:endParaRPr lang="en-US" sz="2000" dirty="0"/>
          </a:p>
          <a:p>
            <a:r>
              <a:rPr lang="en-US" sz="2000" dirty="0"/>
              <a:t>The photos live in an array in our response object, called “photos”</a:t>
            </a:r>
          </a:p>
          <a:p>
            <a:endParaRPr lang="en-US" sz="2000" dirty="0"/>
          </a:p>
          <a:p>
            <a:r>
              <a:rPr lang="en-US" sz="2000" dirty="0"/>
              <a:t>Each element of that array is a String.</a:t>
            </a:r>
          </a:p>
          <a:p>
            <a:pPr lvl="1"/>
            <a:r>
              <a:rPr lang="en-US" sz="1800" dirty="0"/>
              <a:t>Specifically, a string that is the URL to that photos location.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5D3C3-E6A4-4AB0-ACD9-466749F1D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854" y="0"/>
            <a:ext cx="5523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820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0" y="1851751"/>
            <a:ext cx="4099391" cy="4363655"/>
          </a:xfrm>
        </p:spPr>
        <p:txBody>
          <a:bodyPr>
            <a:normAutofit/>
          </a:bodyPr>
          <a:lstStyle/>
          <a:p>
            <a:r>
              <a:rPr lang="en-US" sz="2000" dirty="0"/>
              <a:t>That might have props that look like this!</a:t>
            </a:r>
          </a:p>
          <a:p>
            <a:r>
              <a:rPr lang="en-US" sz="2000" dirty="0"/>
              <a:t>data are the photos from our result!</a:t>
            </a:r>
            <a:endParaRPr lang="en-US" sz="1800" dirty="0"/>
          </a:p>
          <a:p>
            <a:r>
              <a:rPr lang="en-US" sz="2000" dirty="0" err="1"/>
              <a:t>keyExtractor</a:t>
            </a:r>
            <a:r>
              <a:rPr lang="en-US" sz="2000" dirty="0"/>
              <a:t> is simply going to return the </a:t>
            </a:r>
            <a:r>
              <a:rPr lang="en-US" sz="2000" dirty="0" err="1"/>
              <a:t>url</a:t>
            </a:r>
            <a:r>
              <a:rPr lang="en-US" sz="2000" dirty="0"/>
              <a:t> of each photo.</a:t>
            </a:r>
          </a:p>
          <a:p>
            <a:r>
              <a:rPr lang="en-US" sz="2000" dirty="0"/>
              <a:t>and </a:t>
            </a:r>
            <a:r>
              <a:rPr lang="en-US" sz="2000" dirty="0" err="1"/>
              <a:t>renderItem</a:t>
            </a:r>
            <a:r>
              <a:rPr lang="en-US" sz="2000" dirty="0"/>
              <a:t> will use that </a:t>
            </a:r>
            <a:r>
              <a:rPr lang="en-US" sz="2000" dirty="0" err="1"/>
              <a:t>uri</a:t>
            </a:r>
            <a:r>
              <a:rPr lang="en-US" sz="2000" dirty="0"/>
              <a:t> technique to fetch the photo from the provided </a:t>
            </a:r>
            <a:r>
              <a:rPr lang="en-US" sz="2000" dirty="0" err="1"/>
              <a:t>url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F4592-3167-4FBE-BAFE-03D258E17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093" y="1923131"/>
            <a:ext cx="6940907" cy="31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695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0" y="1851751"/>
            <a:ext cx="4099391" cy="4363655"/>
          </a:xfrm>
        </p:spPr>
        <p:txBody>
          <a:bodyPr>
            <a:normAutofit/>
          </a:bodyPr>
          <a:lstStyle/>
          <a:p>
            <a:r>
              <a:rPr lang="en-US" sz="2000" dirty="0"/>
              <a:t>And remember, images like to be flat for whatever reason.</a:t>
            </a:r>
          </a:p>
          <a:p>
            <a:r>
              <a:rPr lang="en-US" sz="2000" dirty="0"/>
              <a:t>So you can style your images with some height and width.</a:t>
            </a:r>
          </a:p>
          <a:p>
            <a:endParaRPr lang="en-US" sz="2000" dirty="0"/>
          </a:p>
          <a:p>
            <a:r>
              <a:rPr lang="en-US" sz="2000" dirty="0"/>
              <a:t>ALSO, if you haven’t yet, make sure you import the Image component.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E06209-FCD1-4D89-AC3C-FFD2C8CB8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532" y="0"/>
            <a:ext cx="6132468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A0495EE-CD2A-4E74-B6CD-279B82657081}"/>
                  </a:ext>
                </a:extLst>
              </p14:cNvPr>
              <p14:cNvContentPartPr/>
              <p14:nvPr/>
            </p14:nvContentPartPr>
            <p14:xfrm>
              <a:off x="2104750" y="4787280"/>
              <a:ext cx="175644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A0495EE-CD2A-4E74-B6CD-279B826570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6750" y="4769280"/>
                <a:ext cx="17920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B3F02CE-EB32-4960-B04B-236E5959FDD6}"/>
                  </a:ext>
                </a:extLst>
              </p14:cNvPr>
              <p14:cNvContentPartPr/>
              <p14:nvPr/>
            </p14:nvContentPartPr>
            <p14:xfrm>
              <a:off x="9575110" y="629280"/>
              <a:ext cx="35892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B3F02CE-EB32-4960-B04B-236E5959FD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57110" y="611280"/>
                <a:ext cx="394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DC798C4-1E73-4DB5-BCBC-FA29988A61E7}"/>
                  </a:ext>
                </a:extLst>
              </p14:cNvPr>
              <p14:cNvContentPartPr/>
              <p14:nvPr/>
            </p14:nvContentPartPr>
            <p14:xfrm>
              <a:off x="1345150" y="3528000"/>
              <a:ext cx="21891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DC798C4-1E73-4DB5-BCBC-FA29988A61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0830" y="3523680"/>
                <a:ext cx="21978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F5A2595-BA15-4C0B-960E-E6D9D1B5B8FE}"/>
                  </a:ext>
                </a:extLst>
              </p14:cNvPr>
              <p14:cNvContentPartPr/>
              <p14:nvPr/>
            </p14:nvContentPartPr>
            <p14:xfrm>
              <a:off x="8039350" y="5986440"/>
              <a:ext cx="147600" cy="611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F5A2595-BA15-4C0B-960E-E6D9D1B5B8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35030" y="5982120"/>
                <a:ext cx="156240" cy="6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2421C54-D441-419B-B67E-CC0F82427408}"/>
                  </a:ext>
                </a:extLst>
              </p14:cNvPr>
              <p14:cNvContentPartPr/>
              <p14:nvPr/>
            </p14:nvContentPartPr>
            <p14:xfrm>
              <a:off x="8496550" y="4761360"/>
              <a:ext cx="154368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2421C54-D441-419B-B67E-CC0F824274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92230" y="4757040"/>
                <a:ext cx="155232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70639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0" y="1851751"/>
            <a:ext cx="4979287" cy="4363655"/>
          </a:xfrm>
        </p:spPr>
        <p:txBody>
          <a:bodyPr>
            <a:normAutofit/>
          </a:bodyPr>
          <a:lstStyle/>
          <a:p>
            <a:r>
              <a:rPr lang="en-US" sz="2000" dirty="0"/>
              <a:t>And that’s…. </a:t>
            </a:r>
            <a:r>
              <a:rPr lang="en-US" sz="2000" dirty="0" err="1"/>
              <a:t>kinda</a:t>
            </a:r>
            <a:r>
              <a:rPr lang="en-US" sz="2000" dirty="0"/>
              <a:t> it!!!!</a:t>
            </a:r>
          </a:p>
          <a:p>
            <a:endParaRPr lang="en-US" sz="2000" dirty="0"/>
          </a:p>
          <a:p>
            <a:r>
              <a:rPr lang="en-US" sz="2000" dirty="0"/>
              <a:t>We can load up our app, and it will show us all of these mouthwateringly wonderful restaurants.</a:t>
            </a:r>
          </a:p>
          <a:p>
            <a:endParaRPr lang="en-US" sz="2000" dirty="0"/>
          </a:p>
          <a:p>
            <a:r>
              <a:rPr lang="en-US" sz="2000" dirty="0"/>
              <a:t>And if we click on… say… Pizza Delicious…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56AC1-11C6-492D-9488-EF649589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882" y="0"/>
            <a:ext cx="3855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778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0" y="1851751"/>
            <a:ext cx="4979287" cy="4363655"/>
          </a:xfrm>
        </p:spPr>
        <p:txBody>
          <a:bodyPr>
            <a:normAutofit/>
          </a:bodyPr>
          <a:lstStyle/>
          <a:p>
            <a:r>
              <a:rPr lang="en-US" sz="2000" dirty="0"/>
              <a:t>It takes us to a screen that has photos specific to pizza delicious!</a:t>
            </a:r>
          </a:p>
          <a:p>
            <a:endParaRPr lang="en-US" sz="2000" dirty="0"/>
          </a:p>
          <a:p>
            <a:r>
              <a:rPr lang="en-US" sz="2000" dirty="0"/>
              <a:t>INCREDIBLE!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0B2F41-592F-48D7-97E6-C0C9E08AE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09" y="0"/>
            <a:ext cx="3948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004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0" y="1851751"/>
            <a:ext cx="4979287" cy="4363655"/>
          </a:xfrm>
        </p:spPr>
        <p:txBody>
          <a:bodyPr>
            <a:normAutofit/>
          </a:bodyPr>
          <a:lstStyle/>
          <a:p>
            <a:r>
              <a:rPr lang="en-US" sz="2000" dirty="0"/>
              <a:t>Now, clearly there’s lots of ways we can improve this app… but we’ve been working on it for a while now.</a:t>
            </a:r>
          </a:p>
          <a:p>
            <a:endParaRPr lang="en-US" sz="2000" dirty="0"/>
          </a:p>
          <a:p>
            <a:r>
              <a:rPr lang="en-US" sz="2000" dirty="0"/>
              <a:t>It’s time to move on!</a:t>
            </a:r>
          </a:p>
          <a:p>
            <a:endParaRPr lang="en-US" sz="2000" dirty="0"/>
          </a:p>
          <a:p>
            <a:r>
              <a:rPr lang="en-US" sz="2000" dirty="0"/>
              <a:t>Let’s just make a couple of quick fixes…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0B2F41-592F-48D7-97E6-C0C9E08AE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09" y="0"/>
            <a:ext cx="3948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59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3404992" cy="384962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We can of course import Image…</a:t>
            </a:r>
          </a:p>
          <a:p>
            <a:endParaRPr lang="en-US" sz="2000" dirty="0"/>
          </a:p>
          <a:p>
            <a:r>
              <a:rPr lang="en-US" sz="2000" dirty="0"/>
              <a:t>And then start to make use of it…</a:t>
            </a:r>
          </a:p>
          <a:p>
            <a:endParaRPr lang="en-US" sz="2000" dirty="0"/>
          </a:p>
          <a:p>
            <a:r>
              <a:rPr lang="en-US" sz="2000" dirty="0"/>
              <a:t>However, we’re going to use this in a slightly different way than previous images.</a:t>
            </a:r>
            <a:endParaRPr lang="en-US" sz="14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1C6FF-9C4C-BA4C-B846-CF8065128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75" y="1219200"/>
            <a:ext cx="7391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155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0" y="1851751"/>
            <a:ext cx="4979287" cy="4363655"/>
          </a:xfrm>
        </p:spPr>
        <p:txBody>
          <a:bodyPr>
            <a:normAutofit/>
          </a:bodyPr>
          <a:lstStyle/>
          <a:p>
            <a:r>
              <a:rPr lang="en-US" sz="2000" dirty="0"/>
              <a:t>One is that, when you make a search, sometimes the header text of the categories is there before the images themselves. (I wasn’t fast enough to get a screenshot of this).</a:t>
            </a:r>
          </a:p>
          <a:p>
            <a:r>
              <a:rPr lang="en-US" sz="2000" dirty="0"/>
              <a:t>The other, is that sometimes its weird if there are no restaurants of a certain category.</a:t>
            </a:r>
          </a:p>
          <a:p>
            <a:r>
              <a:rPr lang="en-US" sz="2000" dirty="0"/>
              <a:t>e.g., there are no $$$ fast food options.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237219-E0DD-4E97-B4F7-BCF330C14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291" y="0"/>
            <a:ext cx="397205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7C3836-2D1E-4A82-A9A0-468F94978B67}"/>
                  </a:ext>
                </a:extLst>
              </p14:cNvPr>
              <p14:cNvContentPartPr/>
              <p14:nvPr/>
            </p14:nvContentPartPr>
            <p14:xfrm>
              <a:off x="7347790" y="5676840"/>
              <a:ext cx="3685320" cy="915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7C3836-2D1E-4A82-A9A0-468F94978B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30150" y="5658840"/>
                <a:ext cx="3720960" cy="95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21825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1" y="1851751"/>
            <a:ext cx="2382736" cy="4363655"/>
          </a:xfrm>
        </p:spPr>
        <p:txBody>
          <a:bodyPr>
            <a:normAutofit/>
          </a:bodyPr>
          <a:lstStyle/>
          <a:p>
            <a:r>
              <a:rPr lang="en-US" sz="2000" dirty="0"/>
              <a:t>We can address both of these with a super quick fix!</a:t>
            </a:r>
          </a:p>
          <a:p>
            <a:endParaRPr lang="en-US" sz="2000" dirty="0"/>
          </a:p>
          <a:p>
            <a:r>
              <a:rPr lang="en-US" sz="2000" dirty="0"/>
              <a:t>Inside of </a:t>
            </a:r>
            <a:r>
              <a:rPr lang="en-US" sz="2000" dirty="0" err="1"/>
              <a:t>ResultsList</a:t>
            </a:r>
            <a:r>
              <a:rPr lang="en-US" sz="2000" dirty="0"/>
              <a:t>, we’ll add the following check…</a:t>
            </a:r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3D520-2B15-42F1-8995-33EE33B90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224" y="711605"/>
            <a:ext cx="8992776" cy="52923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912BEB2-E157-4712-AAEA-71B1FDC4F2B5}"/>
                  </a:ext>
                </a:extLst>
              </p14:cNvPr>
              <p14:cNvContentPartPr/>
              <p14:nvPr/>
            </p14:nvContentPartPr>
            <p14:xfrm>
              <a:off x="3863350" y="1974960"/>
              <a:ext cx="2468880" cy="795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912BEB2-E157-4712-AAEA-71B1FDC4F2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5350" y="1956960"/>
                <a:ext cx="2504520" cy="83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93455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1" y="1851751"/>
            <a:ext cx="2382736" cy="4363655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If the results array has no length…</a:t>
            </a:r>
          </a:p>
          <a:p>
            <a:r>
              <a:rPr lang="en-US" sz="2000" dirty="0"/>
              <a:t>i.e., If there are no results…</a:t>
            </a:r>
          </a:p>
          <a:p>
            <a:r>
              <a:rPr lang="en-US" sz="2000" dirty="0"/>
              <a:t>Then don’t display any aspect of the list.</a:t>
            </a:r>
          </a:p>
          <a:p>
            <a:r>
              <a:rPr lang="en-US" sz="2000" dirty="0"/>
              <a:t>Otherwise display the list like normal.</a:t>
            </a:r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3D520-2B15-42F1-8995-33EE33B90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224" y="711605"/>
            <a:ext cx="8992776" cy="52923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912BEB2-E157-4712-AAEA-71B1FDC4F2B5}"/>
                  </a:ext>
                </a:extLst>
              </p14:cNvPr>
              <p14:cNvContentPartPr/>
              <p14:nvPr/>
            </p14:nvContentPartPr>
            <p14:xfrm>
              <a:off x="3863350" y="1974960"/>
              <a:ext cx="2468880" cy="795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912BEB2-E157-4712-AAEA-71B1FDC4F2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5350" y="1956960"/>
                <a:ext cx="2504520" cy="83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58866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1" y="1851751"/>
            <a:ext cx="4685988" cy="4363655"/>
          </a:xfrm>
        </p:spPr>
        <p:txBody>
          <a:bodyPr>
            <a:normAutofit/>
          </a:bodyPr>
          <a:lstStyle/>
          <a:p>
            <a:r>
              <a:rPr lang="en-US" sz="2000" dirty="0"/>
              <a:t>And indeed, the third category of food is now entirely absent, if there aren’t any options there.</a:t>
            </a:r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5B901-A366-49B9-B588-00A6F9A9F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619" y="-69011"/>
            <a:ext cx="3985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27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0" y="1851751"/>
            <a:ext cx="8619633" cy="4363655"/>
          </a:xfrm>
        </p:spPr>
        <p:txBody>
          <a:bodyPr>
            <a:normAutofit/>
          </a:bodyPr>
          <a:lstStyle/>
          <a:p>
            <a:r>
              <a:rPr lang="en-US" sz="2000" dirty="0"/>
              <a:t>OK! My goodness. That was many lectures for that app! BUT! We learned so much!</a:t>
            </a:r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2791471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0" y="1851751"/>
            <a:ext cx="1649491" cy="4363655"/>
          </a:xfrm>
        </p:spPr>
        <p:txBody>
          <a:bodyPr>
            <a:normAutofit/>
          </a:bodyPr>
          <a:lstStyle/>
          <a:p>
            <a:r>
              <a:rPr lang="en-US" sz="2000" dirty="0"/>
              <a:t>We learned how to work with data from APIs!</a:t>
            </a:r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C06BD-070C-42F2-B0DC-19A590FF3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721" y="560587"/>
            <a:ext cx="9322279" cy="48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279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037" y="1848823"/>
            <a:ext cx="2760144" cy="4363655"/>
          </a:xfrm>
        </p:spPr>
        <p:txBody>
          <a:bodyPr>
            <a:normAutofit/>
          </a:bodyPr>
          <a:lstStyle/>
          <a:p>
            <a:r>
              <a:rPr lang="en-US" sz="2000" dirty="0"/>
              <a:t>We learned how to pass data from screen to screen, with the </a:t>
            </a:r>
            <a:r>
              <a:rPr lang="en-US" sz="2000" dirty="0" err="1"/>
              <a:t>getParam</a:t>
            </a:r>
            <a:r>
              <a:rPr lang="en-US" sz="2000" dirty="0"/>
              <a:t>() function!</a:t>
            </a:r>
          </a:p>
          <a:p>
            <a:endParaRPr lang="en-US" sz="2000" dirty="0"/>
          </a:p>
          <a:p>
            <a:r>
              <a:rPr lang="en-US" sz="2000" dirty="0"/>
              <a:t>And how to give all screens access to navigation with the </a:t>
            </a:r>
            <a:r>
              <a:rPr lang="en-US" sz="2000" dirty="0" err="1"/>
              <a:t>withNavigation</a:t>
            </a:r>
            <a:r>
              <a:rPr lang="en-US" sz="2000" dirty="0"/>
              <a:t>() function!</a:t>
            </a:r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D2E01-AF39-41A2-84BD-F6D8DB7AA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599" y="0"/>
            <a:ext cx="385514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6EF59F-9E55-4656-8066-5D650E92C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164" y="-60385"/>
            <a:ext cx="3948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406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99" y="1851751"/>
            <a:ext cx="4875771" cy="4363655"/>
          </a:xfrm>
        </p:spPr>
        <p:txBody>
          <a:bodyPr>
            <a:normAutofit/>
          </a:bodyPr>
          <a:lstStyle/>
          <a:p>
            <a:r>
              <a:rPr lang="en-US" sz="2000" dirty="0"/>
              <a:t>We learned how to have things happen exactly *once* on start up, with the </a:t>
            </a:r>
            <a:r>
              <a:rPr lang="en-US" sz="2000" dirty="0" err="1"/>
              <a:t>useEffect</a:t>
            </a:r>
            <a:r>
              <a:rPr lang="en-US" sz="2000" dirty="0"/>
              <a:t> hook! </a:t>
            </a:r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D2E01-AF39-41A2-84BD-F6D8DB7AA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493" y="0"/>
            <a:ext cx="3855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407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99" y="1851751"/>
            <a:ext cx="4875771" cy="4363655"/>
          </a:xfrm>
        </p:spPr>
        <p:txBody>
          <a:bodyPr>
            <a:normAutofit/>
          </a:bodyPr>
          <a:lstStyle/>
          <a:p>
            <a:r>
              <a:rPr lang="en-US" sz="2000" dirty="0"/>
              <a:t>We learned how to create our OWN hooks!</a:t>
            </a:r>
          </a:p>
          <a:p>
            <a:endParaRPr lang="en-US" sz="2000" dirty="0"/>
          </a:p>
          <a:p>
            <a:r>
              <a:rPr lang="en-US" sz="2000" dirty="0"/>
              <a:t>And in so doing, got a deeper glimpse into how the other hooks we have been using work behind the scenes!</a:t>
            </a:r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D2E01-AF39-41A2-84BD-F6D8DB7AA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493" y="0"/>
            <a:ext cx="3855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4949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99" y="1851751"/>
            <a:ext cx="7377431" cy="4363655"/>
          </a:xfrm>
        </p:spPr>
        <p:txBody>
          <a:bodyPr>
            <a:normAutofit/>
          </a:bodyPr>
          <a:lstStyle/>
          <a:p>
            <a:r>
              <a:rPr lang="en-US" sz="2000" dirty="0"/>
              <a:t>We learned how to create brand new projects from scratch! We are no longer bound to </a:t>
            </a:r>
            <a:r>
              <a:rPr lang="en-US" sz="2000" dirty="0" err="1"/>
              <a:t>rn</a:t>
            </a:r>
            <a:r>
              <a:rPr lang="en-US" sz="2000" dirty="0"/>
              <a:t>-starter!</a:t>
            </a:r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FFF6C-BE51-4C28-9CC4-C7BF2C273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19" y="5589919"/>
            <a:ext cx="10975279" cy="85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83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3404992" cy="384962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Before – we had the image file on our local machines, and we specified it using a require statement.</a:t>
            </a:r>
          </a:p>
          <a:p>
            <a:endParaRPr lang="en-US" sz="2000" dirty="0"/>
          </a:p>
          <a:p>
            <a:r>
              <a:rPr lang="en-US" sz="2000" dirty="0"/>
              <a:t>Now – the Yelp API gives us the URL of an image location.</a:t>
            </a:r>
          </a:p>
          <a:p>
            <a:pPr lvl="1"/>
            <a:r>
              <a:rPr lang="en-US" dirty="0"/>
              <a:t>We’ll specify our image making use of that!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1C6FF-9C4C-BA4C-B846-CF8065128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75" y="1219200"/>
            <a:ext cx="7391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054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99" y="1851751"/>
            <a:ext cx="4987913" cy="4363655"/>
          </a:xfrm>
        </p:spPr>
        <p:txBody>
          <a:bodyPr>
            <a:normAutofit/>
          </a:bodyPr>
          <a:lstStyle/>
          <a:p>
            <a:r>
              <a:rPr lang="en-US" sz="2000" dirty="0"/>
              <a:t>We learned about the existence of the vector icon library, and all sorts of great iconography you can add to your apps!</a:t>
            </a:r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1B9CE-5A1A-49ED-A2CD-7D1892238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120" y="1078147"/>
            <a:ext cx="5570576" cy="507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404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99" y="1851751"/>
            <a:ext cx="4875771" cy="4363655"/>
          </a:xfrm>
        </p:spPr>
        <p:txBody>
          <a:bodyPr>
            <a:normAutofit/>
          </a:bodyPr>
          <a:lstStyle/>
          <a:p>
            <a:r>
              <a:rPr lang="en-US" sz="2000" dirty="0"/>
              <a:t>Plus, we also just got a lot of extra practice with… </a:t>
            </a:r>
          </a:p>
          <a:p>
            <a:pPr lvl="1"/>
            <a:r>
              <a:rPr lang="en-US" sz="1800" dirty="0" err="1"/>
              <a:t>TextInput</a:t>
            </a:r>
            <a:r>
              <a:rPr lang="en-US" sz="1800" dirty="0"/>
              <a:t> stuff</a:t>
            </a:r>
          </a:p>
          <a:p>
            <a:pPr lvl="1"/>
            <a:r>
              <a:rPr lang="en-US" sz="1800" dirty="0"/>
              <a:t>Layout stuff</a:t>
            </a:r>
          </a:p>
          <a:p>
            <a:pPr lvl="1"/>
            <a:r>
              <a:rPr lang="en-US" sz="1800" dirty="0" err="1"/>
              <a:t>FlatList</a:t>
            </a:r>
            <a:r>
              <a:rPr lang="en-US" sz="1800" dirty="0"/>
              <a:t> stuff</a:t>
            </a:r>
          </a:p>
          <a:p>
            <a:pPr lvl="1"/>
            <a:r>
              <a:rPr lang="en-US" sz="1800" dirty="0"/>
              <a:t>State system stuff</a:t>
            </a:r>
          </a:p>
          <a:p>
            <a:pPr lvl="1"/>
            <a:r>
              <a:rPr lang="en-US" sz="1800" dirty="0"/>
              <a:t>JavaScript stuff</a:t>
            </a:r>
          </a:p>
          <a:p>
            <a:endParaRPr lang="en-US" sz="2200" dirty="0"/>
          </a:p>
          <a:p>
            <a:r>
              <a:rPr lang="en-US" sz="2200" dirty="0"/>
              <a:t>And lots more besides!</a:t>
            </a:r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D2E01-AF39-41A2-84BD-F6D8DB7AA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493" y="0"/>
            <a:ext cx="3855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2166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99" y="1851751"/>
            <a:ext cx="9327001" cy="4363655"/>
          </a:xfrm>
        </p:spPr>
        <p:txBody>
          <a:bodyPr>
            <a:normAutofit/>
          </a:bodyPr>
          <a:lstStyle/>
          <a:p>
            <a:r>
              <a:rPr lang="en-US" sz="2000" dirty="0"/>
              <a:t>BUT – for as much as that app taught us – there’s still a lot more to learn!</a:t>
            </a:r>
          </a:p>
          <a:p>
            <a:endParaRPr lang="en-US" sz="2000" dirty="0"/>
          </a:p>
          <a:p>
            <a:r>
              <a:rPr lang="en-US" sz="2000" dirty="0"/>
              <a:t>Stay tuned, as we embark on a brand new application</a:t>
            </a:r>
            <a:r>
              <a:rPr lang="en-US" sz="2000"/>
              <a:t>… next time!</a:t>
            </a:r>
            <a:endParaRPr lang="en-US" sz="2200" dirty="0"/>
          </a:p>
          <a:p>
            <a:endParaRPr lang="en-US" sz="20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744851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3404992" cy="384962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In order to do so, we’ll still specify the Image component’s source prop.</a:t>
            </a:r>
          </a:p>
          <a:p>
            <a:endParaRPr lang="en-US" sz="2000" dirty="0"/>
          </a:p>
          <a:p>
            <a:r>
              <a:rPr lang="en-US" sz="2000" dirty="0"/>
              <a:t>But we’ll pass in a new object to it.</a:t>
            </a:r>
          </a:p>
          <a:p>
            <a:pPr lvl="1"/>
            <a:r>
              <a:rPr lang="en-US" dirty="0"/>
              <a:t>Remember: the ‘outer’ { } on line 7 signifies “this is  going to be JavaScript”</a:t>
            </a:r>
          </a:p>
          <a:p>
            <a:pPr lvl="1"/>
            <a:r>
              <a:rPr lang="en-US" dirty="0"/>
              <a:t>And the ’inner’ { } on line 7 means “I am creating a new JavaScript object.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4E3EF-58D4-D542-B47B-F70445FE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87" y="1308100"/>
            <a:ext cx="73025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9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3404992" cy="3849624"/>
          </a:xfrm>
        </p:spPr>
        <p:txBody>
          <a:bodyPr>
            <a:normAutofit/>
          </a:bodyPr>
          <a:lstStyle/>
          <a:p>
            <a:r>
              <a:rPr lang="en-US" sz="2000" dirty="0"/>
              <a:t>We’ll give that object a </a:t>
            </a:r>
            <a:r>
              <a:rPr lang="en-US" sz="2000" dirty="0" err="1"/>
              <a:t>uri</a:t>
            </a:r>
            <a:r>
              <a:rPr lang="en-US" sz="2000" dirty="0"/>
              <a:t> property</a:t>
            </a:r>
          </a:p>
          <a:p>
            <a:pPr lvl="1"/>
            <a:r>
              <a:rPr lang="en-US" sz="1800" dirty="0"/>
              <a:t>Uri stands for “Uniform Resource Identifier”</a:t>
            </a:r>
          </a:p>
          <a:p>
            <a:pPr lvl="1"/>
            <a:endParaRPr lang="en-US" sz="1800" dirty="0"/>
          </a:p>
          <a:p>
            <a:r>
              <a:rPr lang="en-US" sz="2000" dirty="0"/>
              <a:t>And have its value be the result’s “</a:t>
            </a:r>
            <a:r>
              <a:rPr lang="en-US" sz="2000" dirty="0" err="1"/>
              <a:t>image_url</a:t>
            </a:r>
            <a:r>
              <a:rPr lang="en-US" sz="2000" dirty="0"/>
              <a:t>”</a:t>
            </a:r>
          </a:p>
          <a:p>
            <a:pPr lvl="1"/>
            <a:r>
              <a:rPr lang="en-US" dirty="0"/>
              <a:t>Recall: that’s the property from the Yelp  API that has the </a:t>
            </a:r>
            <a:r>
              <a:rPr lang="en-US" dirty="0" err="1"/>
              <a:t>url</a:t>
            </a:r>
            <a:r>
              <a:rPr lang="en-US" dirty="0"/>
              <a:t> of the image Yelp uses to display that restaurant.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DA629-E12F-CF46-9947-8FBEF705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793" y="1328394"/>
            <a:ext cx="7429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65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029199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Sadly, if we were to double check this, there would be no images.</a:t>
            </a:r>
          </a:p>
          <a:p>
            <a:endParaRPr lang="en-US" sz="2000" dirty="0"/>
          </a:p>
          <a:p>
            <a:r>
              <a:rPr lang="en-US" sz="2000" dirty="0"/>
              <a:t>Why is that?</a:t>
            </a:r>
          </a:p>
          <a:p>
            <a:endParaRPr lang="en-US" sz="2000" dirty="0"/>
          </a:p>
          <a:p>
            <a:r>
              <a:rPr lang="en-US" sz="2000" dirty="0"/>
              <a:t>It is because the Image tag collapses its content down to the minimum height it can get away with.</a:t>
            </a:r>
          </a:p>
          <a:p>
            <a:pPr lvl="1"/>
            <a:r>
              <a:rPr lang="en-US" dirty="0"/>
              <a:t>Here it is collapsing to nothingness.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B44DD-FF93-BF4E-9589-B8375EE6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014" y="830367"/>
            <a:ext cx="54991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9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32171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We can add in styling information to the Image…</a:t>
            </a:r>
          </a:p>
          <a:p>
            <a:endParaRPr lang="en-US" sz="2000" dirty="0"/>
          </a:p>
          <a:p>
            <a:endParaRPr lang="en-US" dirty="0"/>
          </a:p>
          <a:p>
            <a:r>
              <a:rPr lang="en-US" sz="2000" dirty="0"/>
              <a:t>Which  feels like it should solve that collapsing problem…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E73BA-C64B-2F4C-8F22-2410E6354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475" y="1426239"/>
            <a:ext cx="7661791" cy="452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59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32171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But all it does is add in weird space!</a:t>
            </a:r>
          </a:p>
          <a:p>
            <a:endParaRPr lang="en-US" sz="2000" dirty="0"/>
          </a:p>
          <a:p>
            <a:r>
              <a:rPr lang="en-US" sz="2000" dirty="0"/>
              <a:t>What gives?</a:t>
            </a:r>
          </a:p>
          <a:p>
            <a:endParaRPr lang="en-US" sz="2000" dirty="0"/>
          </a:p>
          <a:p>
            <a:r>
              <a:rPr lang="en-US" sz="2000" dirty="0"/>
              <a:t>Where is the picture?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30A59-D493-EF4E-AFFA-F8A7DD5A9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354" y="1428750"/>
            <a:ext cx="54356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96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3217100" cy="384962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WELL – we  needed to give it a height as well.</a:t>
            </a:r>
          </a:p>
          <a:p>
            <a:endParaRPr lang="en-US" sz="2000" dirty="0"/>
          </a:p>
          <a:p>
            <a:r>
              <a:rPr lang="en-US" sz="2000" dirty="0"/>
              <a:t>It was collapsing to 0 along the up-down dimension.</a:t>
            </a:r>
          </a:p>
          <a:p>
            <a:endParaRPr lang="en-US" sz="2000" dirty="0"/>
          </a:p>
          <a:p>
            <a:r>
              <a:rPr lang="en-US" sz="2000" dirty="0"/>
              <a:t>Here we are specifying a fixed height, but other options exist!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283F5-D361-1346-9894-85DF1DCEA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917" y="1360344"/>
            <a:ext cx="7337083" cy="449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47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Displaying Our Lists of Results!</a:t>
            </a:r>
          </a:p>
          <a:p>
            <a:r>
              <a:rPr lang="en-US" sz="2200" dirty="0"/>
              <a:t>Displaying a Detail Page!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3071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294339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And now…</a:t>
            </a:r>
          </a:p>
          <a:p>
            <a:endParaRPr lang="en-US" sz="2000" dirty="0"/>
          </a:p>
          <a:p>
            <a:r>
              <a:rPr lang="en-US" sz="2000" dirty="0"/>
              <a:t>FINALLY…</a:t>
            </a:r>
          </a:p>
          <a:p>
            <a:endParaRPr lang="en-US" sz="2000" dirty="0"/>
          </a:p>
          <a:p>
            <a:r>
              <a:rPr lang="en-US" sz="2000" dirty="0"/>
              <a:t>We have some pretty pictures!</a:t>
            </a:r>
          </a:p>
          <a:p>
            <a:endParaRPr lang="en-US" sz="2000" dirty="0"/>
          </a:p>
          <a:p>
            <a:r>
              <a:rPr lang="en-US" sz="2000" dirty="0"/>
              <a:t>Wow!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1875C-049D-2B48-9869-331201519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101" y="0"/>
            <a:ext cx="3947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04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2929002" cy="3849624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And we can make it even prettier!</a:t>
            </a:r>
          </a:p>
          <a:p>
            <a:endParaRPr lang="en-US" sz="2000" dirty="0"/>
          </a:p>
          <a:p>
            <a:r>
              <a:rPr lang="en-US" sz="2000" dirty="0"/>
              <a:t>Here, I added some styling for the restaurant name!</a:t>
            </a:r>
          </a:p>
          <a:p>
            <a:endParaRPr lang="en-US" sz="2000" dirty="0"/>
          </a:p>
          <a:p>
            <a:r>
              <a:rPr lang="en-US" sz="2000" dirty="0"/>
              <a:t>We also access more info from the results object, namely the rating and review count.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E1D25-D488-5E48-B45F-2D1B9C8A2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735" y="905256"/>
            <a:ext cx="7919265" cy="52922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1A947C7-302D-3849-9093-35A12E9963B0}"/>
                  </a:ext>
                </a:extLst>
              </p14:cNvPr>
              <p14:cNvContentPartPr/>
              <p14:nvPr/>
            </p14:nvContentPartPr>
            <p14:xfrm>
              <a:off x="1676525" y="3868387"/>
              <a:ext cx="1436760" cy="41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1A947C7-302D-3849-9093-35A12E9963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8525" y="3850747"/>
                <a:ext cx="14724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9AFE8F1-813A-C046-B23F-7C23EA5CD025}"/>
                  </a:ext>
                </a:extLst>
              </p14:cNvPr>
              <p14:cNvContentPartPr/>
              <p14:nvPr/>
            </p14:nvContentPartPr>
            <p14:xfrm>
              <a:off x="1435325" y="4243507"/>
              <a:ext cx="8100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AFE8F1-813A-C046-B23F-7C23EA5CD0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17325" y="4225867"/>
                <a:ext cx="845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718E986-0A43-1E4D-B61B-EEA164B6DF13}"/>
                  </a:ext>
                </a:extLst>
              </p14:cNvPr>
              <p14:cNvContentPartPr/>
              <p14:nvPr/>
            </p14:nvContentPartPr>
            <p14:xfrm>
              <a:off x="5133245" y="4949827"/>
              <a:ext cx="24480" cy="487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718E986-0A43-1E4D-B61B-EEA164B6DF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15245" y="4931827"/>
                <a:ext cx="6012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705AE39-2346-004D-8FF3-9BEB47CA4273}"/>
                  </a:ext>
                </a:extLst>
              </p14:cNvPr>
              <p14:cNvContentPartPr/>
              <p14:nvPr/>
            </p14:nvContentPartPr>
            <p14:xfrm>
              <a:off x="7324925" y="2862547"/>
              <a:ext cx="246240" cy="6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705AE39-2346-004D-8FF3-9BEB47CA42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06925" y="2844907"/>
                <a:ext cx="2818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9BA54FF-6267-5C4F-86EF-4F000EC2098A}"/>
                  </a:ext>
                </a:extLst>
              </p14:cNvPr>
              <p14:cNvContentPartPr/>
              <p14:nvPr/>
            </p14:nvContentPartPr>
            <p14:xfrm>
              <a:off x="1383125" y="5495587"/>
              <a:ext cx="2302200" cy="400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9BA54FF-6267-5C4F-86EF-4F000EC2098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74125" y="5486947"/>
                <a:ext cx="231984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939D4D1-9BA5-0C4D-9A3E-5C1221857E3F}"/>
                  </a:ext>
                </a:extLst>
              </p14:cNvPr>
              <p14:cNvContentPartPr/>
              <p14:nvPr/>
            </p14:nvContentPartPr>
            <p14:xfrm>
              <a:off x="6201725" y="3141907"/>
              <a:ext cx="5259960" cy="68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939D4D1-9BA5-0C4D-9A3E-5C1221857E3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93085" y="3132907"/>
                <a:ext cx="5277600" cy="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2762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2929002" cy="3849624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And we can make it even prettier!</a:t>
            </a:r>
          </a:p>
          <a:p>
            <a:endParaRPr lang="en-US" sz="2000" dirty="0"/>
          </a:p>
          <a:p>
            <a:r>
              <a:rPr lang="en-US" sz="2000" dirty="0"/>
              <a:t>Here, I added some styling for the restaurant name!</a:t>
            </a:r>
          </a:p>
          <a:p>
            <a:endParaRPr lang="en-US" sz="2000" dirty="0"/>
          </a:p>
          <a:p>
            <a:r>
              <a:rPr lang="en-US" sz="2000" dirty="0"/>
              <a:t>We also access more info from the results object, namely the rating and review count.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E1D25-D488-5E48-B45F-2D1B9C8A2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735" y="905256"/>
            <a:ext cx="7919265" cy="52922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1A947C7-302D-3849-9093-35A12E9963B0}"/>
                  </a:ext>
                </a:extLst>
              </p14:cNvPr>
              <p14:cNvContentPartPr/>
              <p14:nvPr/>
            </p14:nvContentPartPr>
            <p14:xfrm>
              <a:off x="1676525" y="3868387"/>
              <a:ext cx="1436760" cy="41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1A947C7-302D-3849-9093-35A12E9963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8525" y="3850387"/>
                <a:ext cx="14724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9AFE8F1-813A-C046-B23F-7C23EA5CD025}"/>
                  </a:ext>
                </a:extLst>
              </p14:cNvPr>
              <p14:cNvContentPartPr/>
              <p14:nvPr/>
            </p14:nvContentPartPr>
            <p14:xfrm>
              <a:off x="1435325" y="4243507"/>
              <a:ext cx="8100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AFE8F1-813A-C046-B23F-7C23EA5CD0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17325" y="4225507"/>
                <a:ext cx="845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718E986-0A43-1E4D-B61B-EEA164B6DF13}"/>
                  </a:ext>
                </a:extLst>
              </p14:cNvPr>
              <p14:cNvContentPartPr/>
              <p14:nvPr/>
            </p14:nvContentPartPr>
            <p14:xfrm>
              <a:off x="5133245" y="4949827"/>
              <a:ext cx="24480" cy="487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718E986-0A43-1E4D-B61B-EEA164B6DF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15506" y="4931840"/>
                <a:ext cx="59603" cy="523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705AE39-2346-004D-8FF3-9BEB47CA4273}"/>
                  </a:ext>
                </a:extLst>
              </p14:cNvPr>
              <p14:cNvContentPartPr/>
              <p14:nvPr/>
            </p14:nvContentPartPr>
            <p14:xfrm>
              <a:off x="7324925" y="2862547"/>
              <a:ext cx="246240" cy="6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705AE39-2346-004D-8FF3-9BEB47CA42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06951" y="2844547"/>
                <a:ext cx="281828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9BA54FF-6267-5C4F-86EF-4F000EC2098A}"/>
                  </a:ext>
                </a:extLst>
              </p14:cNvPr>
              <p14:cNvContentPartPr/>
              <p14:nvPr/>
            </p14:nvContentPartPr>
            <p14:xfrm>
              <a:off x="1383125" y="5495587"/>
              <a:ext cx="2302200" cy="400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9BA54FF-6267-5C4F-86EF-4F000EC2098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74126" y="5486587"/>
                <a:ext cx="2319837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939D4D1-9BA5-0C4D-9A3E-5C1221857E3F}"/>
                  </a:ext>
                </a:extLst>
              </p14:cNvPr>
              <p14:cNvContentPartPr/>
              <p14:nvPr/>
            </p14:nvContentPartPr>
            <p14:xfrm>
              <a:off x="6201725" y="3141907"/>
              <a:ext cx="5259960" cy="68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939D4D1-9BA5-0C4D-9A3E-5C1221857E3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92724" y="3132907"/>
                <a:ext cx="5277601" cy="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9773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546941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And the results aren’t too shabby!</a:t>
            </a:r>
          </a:p>
          <a:p>
            <a:endParaRPr lang="en-US" sz="2000" dirty="0"/>
          </a:p>
          <a:p>
            <a:r>
              <a:rPr lang="en-US" sz="2000" dirty="0"/>
              <a:t>And all of these lists are scrollable (you can see the middle list is </a:t>
            </a:r>
            <a:r>
              <a:rPr lang="en-US" sz="2000"/>
              <a:t>“mid-scroll”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75ACB-24CB-E94E-BD92-93F8757F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330" y="0"/>
            <a:ext cx="3978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75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546941" cy="3849624"/>
          </a:xfrm>
        </p:spPr>
        <p:txBody>
          <a:bodyPr>
            <a:normAutofit/>
          </a:bodyPr>
          <a:lstStyle/>
          <a:p>
            <a:r>
              <a:rPr lang="en-US" sz="2000" dirty="0"/>
              <a:t>Depending on your phone, there’s a chance that some of the pictures may be pushed off the bottom of your screen.</a:t>
            </a:r>
          </a:p>
          <a:p>
            <a:endParaRPr lang="en-US" sz="2000" dirty="0"/>
          </a:p>
          <a:p>
            <a:r>
              <a:rPr lang="en-US" sz="2000" dirty="0"/>
              <a:t>And currently, there’s no way to scroll vertically!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We’ll get to that in just a second!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DA9AB-6382-46C2-AD4C-EE251928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229" y="0"/>
            <a:ext cx="402747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601D71-6078-4D7F-A8C1-BB3595AA785D}"/>
              </a:ext>
            </a:extLst>
          </p:cNvPr>
          <p:cNvGrpSpPr/>
          <p:nvPr/>
        </p:nvGrpSpPr>
        <p:grpSpPr>
          <a:xfrm>
            <a:off x="7599665" y="6029905"/>
            <a:ext cx="4044240" cy="1028880"/>
            <a:chOff x="7599665" y="6029905"/>
            <a:chExt cx="4044240" cy="102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3E2FA88-0662-4209-A507-C20B95650112}"/>
                    </a:ext>
                  </a:extLst>
                </p14:cNvPr>
                <p14:cNvContentPartPr/>
                <p14:nvPr/>
              </p14:nvContentPartPr>
              <p14:xfrm>
                <a:off x="7599665" y="6029905"/>
                <a:ext cx="1121760" cy="818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3E2FA88-0662-4209-A507-C20B9565011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82025" y="6011905"/>
                  <a:ext cx="1157400" cy="85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FCD4346-F02F-47A4-9F82-9884E7A3437B}"/>
                    </a:ext>
                  </a:extLst>
                </p14:cNvPr>
                <p14:cNvContentPartPr/>
                <p14:nvPr/>
              </p14:nvContentPartPr>
              <p14:xfrm>
                <a:off x="8737625" y="6068065"/>
                <a:ext cx="2906280" cy="990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FCD4346-F02F-47A4-9F82-9884E7A343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19625" y="6050425"/>
                  <a:ext cx="2941920" cy="102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12F82F1-94BA-4503-80D2-51768EB8ECE6}"/>
                  </a:ext>
                </a:extLst>
              </p14:cNvPr>
              <p14:cNvContentPartPr/>
              <p14:nvPr/>
            </p14:nvContentPartPr>
            <p14:xfrm>
              <a:off x="1920665" y="3417025"/>
              <a:ext cx="29037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12F82F1-94BA-4503-80D2-51768EB8EC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3025" y="3399025"/>
                <a:ext cx="29394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4932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5241636" cy="3849624"/>
          </a:xfrm>
        </p:spPr>
        <p:txBody>
          <a:bodyPr>
            <a:normAutofit/>
          </a:bodyPr>
          <a:lstStyle/>
          <a:p>
            <a:r>
              <a:rPr lang="en-US" sz="2000" dirty="0"/>
              <a:t>First, we can change the margins of our header text, our </a:t>
            </a:r>
            <a:r>
              <a:rPr lang="en-US" sz="2000" dirty="0" err="1"/>
              <a:t>SearchBar</a:t>
            </a:r>
            <a:r>
              <a:rPr lang="en-US" sz="2000" dirty="0"/>
              <a:t> component, and our </a:t>
            </a:r>
            <a:r>
              <a:rPr lang="en-US" sz="2000" dirty="0" err="1"/>
              <a:t>ResultsDetail</a:t>
            </a:r>
            <a:r>
              <a:rPr lang="en-US" sz="2000" dirty="0"/>
              <a:t> to all match, so it all lines up nicely!</a:t>
            </a:r>
          </a:p>
          <a:p>
            <a:r>
              <a:rPr lang="en-US" sz="2000" dirty="0"/>
              <a:t>I gave all of mine a </a:t>
            </a:r>
            <a:r>
              <a:rPr lang="en-US" sz="2000" dirty="0" err="1"/>
              <a:t>marginLeft</a:t>
            </a:r>
            <a:r>
              <a:rPr lang="en-US" sz="2000" dirty="0"/>
              <a:t> of 15.</a:t>
            </a:r>
          </a:p>
          <a:p>
            <a:endParaRPr lang="en-US" sz="2000" dirty="0"/>
          </a:p>
          <a:p>
            <a:r>
              <a:rPr lang="en-US" sz="2000" dirty="0"/>
              <a:t>Look at how nicely it lines up!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C7E03-A7A3-4867-990F-F89DF22C4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884" y="0"/>
            <a:ext cx="4047431" cy="685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56F759-0CF9-41C4-AE25-A213DF5FEC5A}"/>
              </a:ext>
            </a:extLst>
          </p:cNvPr>
          <p:cNvCxnSpPr/>
          <p:nvPr/>
        </p:nvCxnSpPr>
        <p:spPr>
          <a:xfrm>
            <a:off x="7878618" y="960582"/>
            <a:ext cx="0" cy="573578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659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1588653"/>
            <a:ext cx="3962399" cy="3849624"/>
          </a:xfrm>
        </p:spPr>
        <p:txBody>
          <a:bodyPr>
            <a:normAutofit/>
          </a:bodyPr>
          <a:lstStyle/>
          <a:p>
            <a:r>
              <a:rPr lang="en-US" sz="2000" dirty="0"/>
              <a:t>We can also add in some </a:t>
            </a:r>
            <a:r>
              <a:rPr lang="en-US" sz="2000" dirty="0" err="1"/>
              <a:t>marginBottom</a:t>
            </a:r>
            <a:r>
              <a:rPr lang="en-US" sz="2000" dirty="0"/>
              <a:t> on the container View of our </a:t>
            </a:r>
            <a:r>
              <a:rPr lang="en-US" sz="2000" dirty="0" err="1"/>
              <a:t>ResultsList</a:t>
            </a:r>
            <a:r>
              <a:rPr lang="en-US" sz="2000" dirty="0"/>
              <a:t>…</a:t>
            </a:r>
          </a:p>
          <a:p>
            <a:endParaRPr lang="en-U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56F759-0CF9-41C4-AE25-A213DF5FEC5A}"/>
              </a:ext>
            </a:extLst>
          </p:cNvPr>
          <p:cNvCxnSpPr/>
          <p:nvPr/>
        </p:nvCxnSpPr>
        <p:spPr>
          <a:xfrm>
            <a:off x="7878618" y="960582"/>
            <a:ext cx="0" cy="573578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ED39BA3-5905-4399-B1C1-67E5FA09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0"/>
            <a:ext cx="71628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7393D0E-DAEB-4C7F-9F3E-5052BC9611A2}"/>
                  </a:ext>
                </a:extLst>
              </p14:cNvPr>
              <p14:cNvContentPartPr/>
              <p14:nvPr/>
            </p14:nvContentPartPr>
            <p14:xfrm>
              <a:off x="5881242" y="4608477"/>
              <a:ext cx="25560" cy="493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7393D0E-DAEB-4C7F-9F3E-5052BC9611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3242" y="4590477"/>
                <a:ext cx="6120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E9846F4-4D04-4E2C-8540-A960431ECB50}"/>
                  </a:ext>
                </a:extLst>
              </p14:cNvPr>
              <p14:cNvContentPartPr/>
              <p14:nvPr/>
            </p14:nvContentPartPr>
            <p14:xfrm>
              <a:off x="8151402" y="517437"/>
              <a:ext cx="1647720" cy="89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E9846F4-4D04-4E2C-8540-A960431ECB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33762" y="499797"/>
                <a:ext cx="1683360" cy="12528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0DCCC59-E024-49A6-9F3B-B76A2CBEC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8524" y="3200358"/>
            <a:ext cx="2690902" cy="32868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3447AE9-9FD9-4E26-8E1F-EB3446D083EA}"/>
                  </a:ext>
                </a:extLst>
              </p14:cNvPr>
              <p14:cNvContentPartPr/>
              <p14:nvPr/>
            </p14:nvContentPartPr>
            <p14:xfrm>
              <a:off x="1210962" y="4361157"/>
              <a:ext cx="360" cy="116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3447AE9-9FD9-4E26-8E1F-EB3446D083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3322" y="4343157"/>
                <a:ext cx="360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FB3B548-CF7E-4283-A966-C5913E8F818A}"/>
                  </a:ext>
                </a:extLst>
              </p14:cNvPr>
              <p14:cNvContentPartPr/>
              <p14:nvPr/>
            </p14:nvContentPartPr>
            <p14:xfrm>
              <a:off x="1186122" y="5547717"/>
              <a:ext cx="25200" cy="177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FB3B548-CF7E-4283-A966-C5913E8F818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68482" y="5530077"/>
                <a:ext cx="60840" cy="21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2193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94049"/>
            <a:ext cx="3962399" cy="384962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Likewise, we can add in some more </a:t>
            </a:r>
            <a:r>
              <a:rPr lang="en-US" sz="2000" dirty="0" err="1"/>
              <a:t>marginBottom</a:t>
            </a:r>
            <a:r>
              <a:rPr lang="en-US" sz="2000" dirty="0"/>
              <a:t> underneath our </a:t>
            </a:r>
            <a:r>
              <a:rPr lang="en-US" sz="2000" dirty="0" err="1"/>
              <a:t>ResultsList</a:t>
            </a:r>
            <a:r>
              <a:rPr lang="en-US" sz="2000" dirty="0"/>
              <a:t> headers…</a:t>
            </a:r>
          </a:p>
          <a:p>
            <a:endParaRPr lang="en-US" sz="2000" dirty="0"/>
          </a:p>
          <a:p>
            <a:r>
              <a:rPr lang="en-US" sz="2000" dirty="0"/>
              <a:t>And underneath our </a:t>
            </a:r>
            <a:r>
              <a:rPr lang="en-US" sz="2000" dirty="0" err="1"/>
              <a:t>ResultsDetail</a:t>
            </a:r>
            <a:r>
              <a:rPr lang="en-US" sz="2000" dirty="0"/>
              <a:t> images…</a:t>
            </a:r>
          </a:p>
          <a:p>
            <a:endParaRPr lang="en-US" sz="2000" dirty="0"/>
          </a:p>
          <a:p>
            <a:r>
              <a:rPr lang="en-US" sz="2000" dirty="0"/>
              <a:t>And little changes like that actually make a pretty big difference in how it looks!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8A3CA-6522-4707-9139-88421C9D3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60" y="43632"/>
            <a:ext cx="4134567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6FD131-A245-46A0-A985-969632FFEADF}"/>
                  </a:ext>
                </a:extLst>
              </p14:cNvPr>
              <p14:cNvContentPartPr/>
              <p14:nvPr/>
            </p14:nvContentPartPr>
            <p14:xfrm>
              <a:off x="3234650" y="3146537"/>
              <a:ext cx="134280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6FD131-A245-46A0-A985-969632FFEA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7010" y="3128537"/>
                <a:ext cx="1378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C5B3CE-88B6-46A5-A98A-C0189AACC37A}"/>
                  </a:ext>
                </a:extLst>
              </p14:cNvPr>
              <p14:cNvContentPartPr/>
              <p14:nvPr/>
            </p14:nvContentPartPr>
            <p14:xfrm>
              <a:off x="6936890" y="1954577"/>
              <a:ext cx="360" cy="70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C5B3CE-88B6-46A5-A98A-C0189AACC3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18890" y="1936577"/>
                <a:ext cx="360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29C973-829B-4282-841B-BD0B7A799CCF}"/>
                  </a:ext>
                </a:extLst>
              </p14:cNvPr>
              <p14:cNvContentPartPr/>
              <p14:nvPr/>
            </p14:nvContentPartPr>
            <p14:xfrm>
              <a:off x="6936890" y="3960137"/>
              <a:ext cx="360" cy="66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29C973-829B-4282-841B-BD0B7A799C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18890" y="3942137"/>
                <a:ext cx="360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9801D23-C349-4EFA-924E-0DB91A9EFDFB}"/>
                  </a:ext>
                </a:extLst>
              </p14:cNvPr>
              <p14:cNvContentPartPr/>
              <p14:nvPr/>
            </p14:nvContentPartPr>
            <p14:xfrm>
              <a:off x="1359770" y="4546217"/>
              <a:ext cx="1495800" cy="522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9801D23-C349-4EFA-924E-0DB91A9EFDF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50770" y="4537577"/>
                <a:ext cx="15134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F10A1D4-23A5-4A37-A57A-172B66410757}"/>
                  </a:ext>
                </a:extLst>
              </p14:cNvPr>
              <p14:cNvContentPartPr/>
              <p14:nvPr/>
            </p14:nvContentPartPr>
            <p14:xfrm>
              <a:off x="7024730" y="3247337"/>
              <a:ext cx="6840" cy="288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F10A1D4-23A5-4A37-A57A-172B6641075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15730" y="3238337"/>
                <a:ext cx="244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F424969-049A-4CFA-B8E6-295BC7C6723B}"/>
                  </a:ext>
                </a:extLst>
              </p14:cNvPr>
              <p14:cNvContentPartPr/>
              <p14:nvPr/>
            </p14:nvContentPartPr>
            <p14:xfrm>
              <a:off x="7011770" y="5233817"/>
              <a:ext cx="13320" cy="74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F424969-049A-4CFA-B8E6-295BC7C6723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02770" y="5225177"/>
                <a:ext cx="30960" cy="9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2126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13" y="2194049"/>
            <a:ext cx="4203087" cy="3849624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While we’re making these tiny quality of life changes…</a:t>
            </a:r>
          </a:p>
          <a:p>
            <a:endParaRPr lang="en-US" sz="2000" dirty="0"/>
          </a:p>
          <a:p>
            <a:r>
              <a:rPr lang="en-US" sz="2000" dirty="0"/>
              <a:t>Let’s also get rid of the horizontal scroll bar in our </a:t>
            </a:r>
            <a:r>
              <a:rPr lang="en-US" sz="2000" dirty="0" err="1"/>
              <a:t>FlatList</a:t>
            </a:r>
            <a:r>
              <a:rPr lang="en-US" sz="2000" dirty="0"/>
              <a:t> component!</a:t>
            </a:r>
          </a:p>
          <a:p>
            <a:pPr lvl="1"/>
            <a:r>
              <a:rPr lang="en-US" sz="1800" dirty="0"/>
              <a:t>By using the </a:t>
            </a:r>
            <a:r>
              <a:rPr lang="en-US" sz="1800" dirty="0" err="1"/>
              <a:t>showsHorizontalScrollIndicator</a:t>
            </a:r>
            <a:r>
              <a:rPr lang="en-US" sz="1800" dirty="0"/>
              <a:t> prop</a:t>
            </a:r>
          </a:p>
          <a:p>
            <a:pPr lvl="2"/>
            <a:r>
              <a:rPr lang="en-US" sz="1700" dirty="0"/>
              <a:t>The longest named prop?</a:t>
            </a:r>
          </a:p>
          <a:p>
            <a:pPr lvl="2"/>
            <a:endParaRPr lang="en-US" sz="1700" dirty="0"/>
          </a:p>
          <a:p>
            <a:r>
              <a:rPr lang="en-US" sz="2000" dirty="0"/>
              <a:t>We saw this once before, when we first learned about </a:t>
            </a:r>
            <a:r>
              <a:rPr lang="en-US" sz="2000" dirty="0" err="1"/>
              <a:t>FlatList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71FD2A-EA1E-4971-ABEE-A6819F92D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83709"/>
            <a:ext cx="7055213" cy="42293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000358-4CD3-4919-BB5D-1F13FDA485F2}"/>
                  </a:ext>
                </a:extLst>
              </p14:cNvPr>
              <p14:cNvContentPartPr/>
              <p14:nvPr/>
            </p14:nvContentPartPr>
            <p14:xfrm>
              <a:off x="6980810" y="2943857"/>
              <a:ext cx="3876480" cy="20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000358-4CD3-4919-BB5D-1F13FDA485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3170" y="2926217"/>
                <a:ext cx="39121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42DEF40-E971-4BDD-AAE4-A54719F6A045}"/>
                  </a:ext>
                </a:extLst>
              </p14:cNvPr>
              <p14:cNvContentPartPr/>
              <p14:nvPr/>
            </p14:nvContentPartPr>
            <p14:xfrm>
              <a:off x="1323770" y="4187297"/>
              <a:ext cx="7560" cy="411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42DEF40-E971-4BDD-AAE4-A54719F6A0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5770" y="4169297"/>
                <a:ext cx="43200" cy="44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8918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13" y="2194049"/>
            <a:ext cx="4203087" cy="384962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But what about the bigger issue?</a:t>
            </a:r>
          </a:p>
          <a:p>
            <a:endParaRPr lang="en-US" sz="2000" dirty="0"/>
          </a:p>
          <a:p>
            <a:r>
              <a:rPr lang="en-US" sz="2000" dirty="0"/>
              <a:t>The fact that we can’t see the bottom of the screen?</a:t>
            </a:r>
          </a:p>
          <a:p>
            <a:endParaRPr lang="en-US" sz="2000" dirty="0"/>
          </a:p>
          <a:p>
            <a:r>
              <a:rPr lang="en-US" sz="2000" dirty="0"/>
              <a:t>Thankfully, there’s an easy solution!</a:t>
            </a:r>
          </a:p>
          <a:p>
            <a:pPr lvl="1"/>
            <a:r>
              <a:rPr lang="en-US" sz="1800" dirty="0"/>
              <a:t>Involving a brand new React Native primitive element: The </a:t>
            </a:r>
            <a:r>
              <a:rPr lang="en-US" sz="1800" dirty="0" err="1"/>
              <a:t>ScrollView</a:t>
            </a:r>
            <a:r>
              <a:rPr lang="en-US" sz="1800" dirty="0"/>
              <a:t> component.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B30BB0-A350-42B9-B9B2-9686718B4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884" y="0"/>
            <a:ext cx="4047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4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219184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So, this is as far as we got last time!</a:t>
            </a:r>
          </a:p>
          <a:p>
            <a:endParaRPr lang="en-US" sz="2000" dirty="0"/>
          </a:p>
          <a:p>
            <a:r>
              <a:rPr lang="en-US" sz="2000" dirty="0"/>
              <a:t>We *do* in fact have a list of restaurants, but there is quite a lot of styling left to be applied.</a:t>
            </a:r>
            <a:endParaRPr lang="en-US" sz="18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0C08F-2654-D94A-9395-7C2B22C36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992" y="939800"/>
            <a:ext cx="5448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85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4" y="2194049"/>
            <a:ext cx="4203087" cy="384962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err="1"/>
              <a:t>ScrollView</a:t>
            </a:r>
            <a:r>
              <a:rPr lang="en-US" sz="2000" dirty="0"/>
              <a:t> is basically exactly the same as a View.</a:t>
            </a:r>
          </a:p>
          <a:p>
            <a:endParaRPr lang="en-US" sz="2000" dirty="0"/>
          </a:p>
          <a:p>
            <a:r>
              <a:rPr lang="en-US" sz="2000" dirty="0"/>
              <a:t>The difference is that if you have content that goes “beyond” the </a:t>
            </a:r>
            <a:r>
              <a:rPr lang="en-US" sz="2000" dirty="0" err="1"/>
              <a:t>ScrollView</a:t>
            </a:r>
            <a:r>
              <a:rPr lang="en-US" sz="2000" dirty="0"/>
              <a:t>, it will automatically enable scrolling!</a:t>
            </a:r>
          </a:p>
          <a:p>
            <a:endParaRPr lang="en-US" sz="2000" dirty="0"/>
          </a:p>
          <a:p>
            <a:r>
              <a:rPr lang="en-US" sz="2000" dirty="0"/>
              <a:t>we import it like all the other primitive components…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C8063C-F299-49A9-A11A-20476C000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113" y="534912"/>
            <a:ext cx="8369730" cy="558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DAF255-AF8D-4DB5-BCD3-8AEB78ED3E90}"/>
              </a:ext>
            </a:extLst>
          </p:cNvPr>
          <p:cNvSpPr txBox="1"/>
          <p:nvPr/>
        </p:nvSpPr>
        <p:spPr>
          <a:xfrm>
            <a:off x="6306207" y="1012972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</p:spTree>
    <p:extLst>
      <p:ext uri="{BB962C8B-B14F-4D97-AF65-F5344CB8AC3E}">
        <p14:creationId xmlns:p14="http://schemas.microsoft.com/office/powerpoint/2010/main" val="17208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4" y="2194049"/>
            <a:ext cx="2027445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And then we’ll just wrap our three </a:t>
            </a:r>
            <a:r>
              <a:rPr lang="en-US" sz="2000" dirty="0" err="1"/>
              <a:t>ResultsList</a:t>
            </a:r>
            <a:r>
              <a:rPr lang="en-US" sz="2000" dirty="0"/>
              <a:t> components inside of a </a:t>
            </a:r>
            <a:r>
              <a:rPr lang="en-US" sz="2000" dirty="0" err="1"/>
              <a:t>ScrollView</a:t>
            </a:r>
            <a:r>
              <a:rPr lang="en-US" sz="2000" dirty="0"/>
              <a:t>!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C8063C-F299-49A9-A11A-20476C000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113" y="534912"/>
            <a:ext cx="8369730" cy="558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DAF255-AF8D-4DB5-BCD3-8AEB78ED3E90}"/>
              </a:ext>
            </a:extLst>
          </p:cNvPr>
          <p:cNvSpPr txBox="1"/>
          <p:nvPr/>
        </p:nvSpPr>
        <p:spPr>
          <a:xfrm>
            <a:off x="6306207" y="1012972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F33CF-1BBE-4E9B-98BA-F62EF7F4B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281" y="2483593"/>
            <a:ext cx="8873394" cy="28302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B305A6-4F8B-4C1C-8049-CC0F7687F945}"/>
              </a:ext>
            </a:extLst>
          </p:cNvPr>
          <p:cNvSpPr txBox="1"/>
          <p:nvPr/>
        </p:nvSpPr>
        <p:spPr>
          <a:xfrm>
            <a:off x="6571013" y="5313854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09D0B10-4650-4D8D-9ECF-2680E8232822}"/>
                  </a:ext>
                </a:extLst>
              </p14:cNvPr>
              <p14:cNvContentPartPr/>
              <p14:nvPr/>
            </p14:nvContentPartPr>
            <p14:xfrm>
              <a:off x="4117730" y="3745577"/>
              <a:ext cx="97200" cy="1010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09D0B10-4650-4D8D-9ECF-2680E82328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0090" y="3727937"/>
                <a:ext cx="13284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9A6AEB8-BC6A-4CD1-9198-CA4A30C5F818}"/>
                  </a:ext>
                </a:extLst>
              </p14:cNvPr>
              <p14:cNvContentPartPr/>
              <p14:nvPr/>
            </p14:nvContentPartPr>
            <p14:xfrm>
              <a:off x="1090850" y="5227337"/>
              <a:ext cx="1314000" cy="57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9A6AEB8-BC6A-4CD1-9198-CA4A30C5F8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2850" y="5209697"/>
                <a:ext cx="1349640" cy="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6150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3" y="2194049"/>
            <a:ext cx="9746243" cy="3849624"/>
          </a:xfrm>
        </p:spPr>
        <p:txBody>
          <a:bodyPr>
            <a:normAutofit/>
          </a:bodyPr>
          <a:lstStyle/>
          <a:p>
            <a:r>
              <a:rPr lang="en-US" sz="2000" dirty="0"/>
              <a:t>However, if you were to try scrolling at this point, you would find that it scrolls A LITTLE, but not much.</a:t>
            </a:r>
          </a:p>
          <a:p>
            <a:endParaRPr lang="en-US" sz="2000" dirty="0"/>
          </a:p>
          <a:p>
            <a:r>
              <a:rPr lang="en-US" sz="2000" dirty="0"/>
              <a:t>Especially on Android devices, which is what I am working on.</a:t>
            </a:r>
          </a:p>
          <a:p>
            <a:endParaRPr lang="en-US" sz="2000" dirty="0"/>
          </a:p>
          <a:p>
            <a:r>
              <a:rPr lang="en-US" sz="2000" dirty="0"/>
              <a:t>(That is tough to convey via </a:t>
            </a:r>
            <a:r>
              <a:rPr lang="en-US" sz="2000" dirty="0" err="1"/>
              <a:t>screeshot</a:t>
            </a:r>
            <a:r>
              <a:rPr lang="en-US" sz="2000" dirty="0"/>
              <a:t>).</a:t>
            </a:r>
          </a:p>
          <a:p>
            <a:endParaRPr lang="en-US" sz="2000" dirty="0"/>
          </a:p>
          <a:p>
            <a:r>
              <a:rPr lang="en-US" sz="2000" dirty="0"/>
              <a:t>So we’re not quite done yet with that.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58833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4" y="2194049"/>
            <a:ext cx="2185100" cy="3849624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The issue is that our Views in general (and here specifically, our </a:t>
            </a:r>
            <a:r>
              <a:rPr lang="en-US" sz="2000" dirty="0" err="1"/>
              <a:t>SearchScreen</a:t>
            </a:r>
            <a:r>
              <a:rPr lang="en-US" sz="2000" dirty="0"/>
              <a:t> View), take up more space than we think they do!</a:t>
            </a:r>
          </a:p>
          <a:p>
            <a:endParaRPr lang="en-US" sz="2000" dirty="0"/>
          </a:p>
          <a:p>
            <a:r>
              <a:rPr lang="en-US" sz="2000" dirty="0"/>
              <a:t>Even if it goes all the way off the screen! 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F78C0-5DF6-4008-A673-433EF3B8F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281" y="2483593"/>
            <a:ext cx="8873394" cy="28302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066157-9943-4928-B311-146F2E59710F}"/>
              </a:ext>
            </a:extLst>
          </p:cNvPr>
          <p:cNvSpPr txBox="1"/>
          <p:nvPr/>
        </p:nvSpPr>
        <p:spPr>
          <a:xfrm>
            <a:off x="6571013" y="5313854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E2744F4-03C8-4C87-827D-268DA2205F7C}"/>
                  </a:ext>
                </a:extLst>
              </p14:cNvPr>
              <p14:cNvContentPartPr/>
              <p14:nvPr/>
            </p14:nvContentPartPr>
            <p14:xfrm>
              <a:off x="1116050" y="3650897"/>
              <a:ext cx="107028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E2744F4-03C8-4C87-827D-268DA2205F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8410" y="3632897"/>
                <a:ext cx="11059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8DF3EAC-A671-4D6F-932A-DD1287F31D26}"/>
                  </a:ext>
                </a:extLst>
              </p14:cNvPr>
              <p14:cNvContentPartPr/>
              <p14:nvPr/>
            </p14:nvContentPartPr>
            <p14:xfrm>
              <a:off x="1109570" y="3947177"/>
              <a:ext cx="21528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8DF3EAC-A671-4D6F-932A-DD1287F31D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1930" y="3929537"/>
                <a:ext cx="2509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FEF3DAB-A35F-470D-B574-538205F3E074}"/>
                  </a:ext>
                </a:extLst>
              </p14:cNvPr>
              <p14:cNvContentPartPr/>
              <p14:nvPr/>
            </p14:nvContentPartPr>
            <p14:xfrm>
              <a:off x="4666730" y="2692217"/>
              <a:ext cx="353880" cy="38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FEF3DAB-A35F-470D-B574-538205F3E0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48730" y="2674577"/>
                <a:ext cx="3895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F5881A5-DF67-45A8-B07E-7AE0920B4F5F}"/>
                  </a:ext>
                </a:extLst>
              </p14:cNvPr>
              <p14:cNvContentPartPr/>
              <p14:nvPr/>
            </p14:nvContentPartPr>
            <p14:xfrm>
              <a:off x="4042130" y="5082257"/>
              <a:ext cx="459360" cy="13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F5881A5-DF67-45A8-B07E-7AE0920B4F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24130" y="5064617"/>
                <a:ext cx="495000" cy="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6161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4" y="2194049"/>
            <a:ext cx="4840014" cy="3849624"/>
          </a:xfrm>
        </p:spPr>
        <p:txBody>
          <a:bodyPr>
            <a:normAutofit/>
          </a:bodyPr>
          <a:lstStyle/>
          <a:p>
            <a:r>
              <a:rPr lang="en-US" sz="2000" dirty="0"/>
              <a:t>If we give our container View a border.</a:t>
            </a:r>
          </a:p>
          <a:p>
            <a:r>
              <a:rPr lang="en-US" sz="2000" dirty="0"/>
              <a:t>Say, of red color and </a:t>
            </a:r>
            <a:r>
              <a:rPr lang="en-US" sz="2000" dirty="0" err="1"/>
              <a:t>borderWidth</a:t>
            </a:r>
            <a:r>
              <a:rPr lang="en-US" sz="2000" dirty="0"/>
              <a:t> 3…</a:t>
            </a:r>
          </a:p>
          <a:p>
            <a:r>
              <a:rPr lang="en-US" sz="2000" dirty="0"/>
              <a:t>We’ll see this!</a:t>
            </a:r>
          </a:p>
          <a:p>
            <a:endParaRPr lang="en-US" sz="2000" dirty="0"/>
          </a:p>
          <a:p>
            <a:r>
              <a:rPr lang="en-US" sz="2000" dirty="0"/>
              <a:t>Note how the bottom border of our View is “off screen”</a:t>
            </a:r>
          </a:p>
          <a:p>
            <a:pPr lvl="1"/>
            <a:r>
              <a:rPr lang="en-US" sz="1600" dirty="0"/>
              <a:t>It’s there – we just can’t see it!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E1489A-2703-422D-9784-F8D8A73C1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87" y="100899"/>
            <a:ext cx="3980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64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4" y="2194049"/>
            <a:ext cx="4840014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So again: the problem is that the View is expanding!</a:t>
            </a:r>
          </a:p>
          <a:p>
            <a:endParaRPr lang="en-US" sz="2000" dirty="0"/>
          </a:p>
          <a:p>
            <a:r>
              <a:rPr lang="en-US" sz="2000" dirty="0"/>
              <a:t>It is getting as big as it needs to be to fit all of the content.</a:t>
            </a:r>
          </a:p>
          <a:p>
            <a:endParaRPr lang="en-US" sz="2000" dirty="0"/>
          </a:p>
          <a:p>
            <a:r>
              <a:rPr lang="en-US" sz="2000" dirty="0"/>
              <a:t>Even if that makes it so big that it no longer fits on the screen!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E1489A-2703-422D-9784-F8D8A73C1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87" y="100899"/>
            <a:ext cx="3980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63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4" y="2194049"/>
            <a:ext cx="4840014" cy="3849624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BUT!</a:t>
            </a:r>
          </a:p>
          <a:p>
            <a:endParaRPr lang="en-US" sz="2000" dirty="0"/>
          </a:p>
          <a:p>
            <a:r>
              <a:rPr lang="en-US" sz="2000" dirty="0"/>
              <a:t>Even though this is a slightly new problem, it has a solution that we’ve actually discussed / seen before!</a:t>
            </a:r>
          </a:p>
          <a:p>
            <a:endParaRPr lang="en-US" sz="2000" dirty="0"/>
          </a:p>
          <a:p>
            <a:r>
              <a:rPr lang="en-US" sz="2000" dirty="0"/>
              <a:t>Does anyone remember…?</a:t>
            </a:r>
          </a:p>
          <a:p>
            <a:r>
              <a:rPr lang="en-US" sz="2000" dirty="0"/>
              <a:t>Remember how to get a component to fill up the remaining size of its parent?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E1489A-2703-422D-9784-F8D8A73C1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87" y="100899"/>
            <a:ext cx="3980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4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4" y="2194049"/>
            <a:ext cx="4840014" cy="3849624"/>
          </a:xfrm>
        </p:spPr>
        <p:txBody>
          <a:bodyPr>
            <a:normAutofit/>
          </a:bodyPr>
          <a:lstStyle/>
          <a:p>
            <a:r>
              <a:rPr lang="en-US" sz="2000" dirty="0"/>
              <a:t>We did it by setting the flex property!</a:t>
            </a:r>
          </a:p>
          <a:p>
            <a:endParaRPr lang="en-US" sz="2000" dirty="0"/>
          </a:p>
          <a:p>
            <a:r>
              <a:rPr lang="en-US" sz="2000" dirty="0"/>
              <a:t>This basically said: “have me fill up the available space within my parent!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B481D-09A4-474D-973E-5E7A2DF0D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870" y="2113690"/>
            <a:ext cx="4483330" cy="1949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345F07-A8E2-4CEB-B6C2-702776D92870}"/>
              </a:ext>
            </a:extLst>
          </p:cNvPr>
          <p:cNvSpPr txBox="1"/>
          <p:nvPr/>
        </p:nvSpPr>
        <p:spPr>
          <a:xfrm>
            <a:off x="8134953" y="4063240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</p:spTree>
    <p:extLst>
      <p:ext uri="{BB962C8B-B14F-4D97-AF65-F5344CB8AC3E}">
        <p14:creationId xmlns:p14="http://schemas.microsoft.com/office/powerpoint/2010/main" val="764578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4" y="2194049"/>
            <a:ext cx="4840014" cy="3849624"/>
          </a:xfrm>
        </p:spPr>
        <p:txBody>
          <a:bodyPr>
            <a:normAutofit/>
          </a:bodyPr>
          <a:lstStyle/>
          <a:p>
            <a:r>
              <a:rPr lang="en-US" sz="2000" dirty="0"/>
              <a:t>Which in this case, because the “parent” of this View is basically the entire phone screen itself…</a:t>
            </a:r>
          </a:p>
          <a:p>
            <a:endParaRPr lang="en-US" sz="2000" dirty="0"/>
          </a:p>
          <a:p>
            <a:r>
              <a:rPr lang="en-US" sz="2000" dirty="0"/>
              <a:t>It will make the View the size of the phone’s screen!</a:t>
            </a:r>
          </a:p>
          <a:p>
            <a:endParaRPr lang="en-US" sz="2000" dirty="0"/>
          </a:p>
          <a:p>
            <a:r>
              <a:rPr lang="en-US" sz="2000" dirty="0"/>
              <a:t>As evidenced by the border now being along the bottom as well.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5ACFB-28D6-496B-9DCD-CA5309AE2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046" y="0"/>
            <a:ext cx="4107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43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4" y="2194049"/>
            <a:ext cx="5279346" cy="3849624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Now scrolling down works!</a:t>
            </a:r>
          </a:p>
          <a:p>
            <a:endParaRPr lang="en-US" sz="2000" dirty="0"/>
          </a:p>
          <a:p>
            <a:r>
              <a:rPr lang="en-US" sz="2000" dirty="0"/>
              <a:t>And note: “View” sizes can be very tricky sometimes!</a:t>
            </a:r>
          </a:p>
          <a:p>
            <a:endParaRPr lang="en-US" sz="2000" dirty="0"/>
          </a:p>
          <a:p>
            <a:r>
              <a:rPr lang="en-US" sz="2000" dirty="0"/>
              <a:t>Giving your Views (and other components) borders and </a:t>
            </a:r>
            <a:r>
              <a:rPr lang="en-US" sz="2000" dirty="0" err="1"/>
              <a:t>backgroundColors</a:t>
            </a:r>
            <a:r>
              <a:rPr lang="en-US" sz="2000" dirty="0"/>
              <a:t> can be VERY illuminating for layout debugging purposes!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CC4A9-9DB2-4CAA-AF3E-540A847D5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949" y="4730"/>
            <a:ext cx="4616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62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3567830" cy="384962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Currently it is in our </a:t>
            </a:r>
            <a:r>
              <a:rPr lang="en-US" sz="2000" dirty="0" err="1"/>
              <a:t>FlatList’s</a:t>
            </a:r>
            <a:r>
              <a:rPr lang="en-US" sz="2000" dirty="0"/>
              <a:t> </a:t>
            </a:r>
            <a:r>
              <a:rPr lang="en-US" sz="2000" dirty="0" err="1"/>
              <a:t>renderItem</a:t>
            </a:r>
            <a:r>
              <a:rPr lang="en-US" sz="2000" dirty="0"/>
              <a:t> prop that we define what it looks like.</a:t>
            </a:r>
          </a:p>
          <a:p>
            <a:endParaRPr lang="en-US" sz="2000" dirty="0"/>
          </a:p>
          <a:p>
            <a:r>
              <a:rPr lang="en-US" sz="2000" dirty="0"/>
              <a:t>Right now it is just a single Text element…</a:t>
            </a:r>
          </a:p>
          <a:p>
            <a:endParaRPr lang="en-US" sz="2000" dirty="0"/>
          </a:p>
          <a:p>
            <a:r>
              <a:rPr lang="en-US" sz="2000" dirty="0"/>
              <a:t>But we could flesh this out and return a ton of JSX with everything we want!</a:t>
            </a:r>
            <a:endParaRPr lang="en-US" sz="18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AE230-0837-E042-8515-6F411936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223" y="1485900"/>
            <a:ext cx="7086600" cy="3886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736A64-74E1-E64C-B381-4F5AF5EAD038}"/>
                  </a:ext>
                </a:extLst>
              </p14:cNvPr>
              <p14:cNvContentPartPr/>
              <p14:nvPr/>
            </p14:nvContentPartPr>
            <p14:xfrm>
              <a:off x="2987995" y="4181947"/>
              <a:ext cx="1307880" cy="68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736A64-74E1-E64C-B381-4F5AF5EAD0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8995" y="4173307"/>
                <a:ext cx="13255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6E4C8-3DF5-B14F-A796-1375BF1230C6}"/>
                  </a:ext>
                </a:extLst>
              </p14:cNvPr>
              <p14:cNvContentPartPr/>
              <p14:nvPr/>
            </p14:nvContentPartPr>
            <p14:xfrm>
              <a:off x="1358995" y="4531147"/>
              <a:ext cx="1343160" cy="12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6E4C8-3DF5-B14F-A796-1375BF1230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9995" y="4522147"/>
                <a:ext cx="13608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C488ACD-3AE8-C54B-B9C3-764ED840F457}"/>
                  </a:ext>
                </a:extLst>
              </p14:cNvPr>
              <p14:cNvContentPartPr/>
              <p14:nvPr/>
            </p14:nvContentPartPr>
            <p14:xfrm>
              <a:off x="7508515" y="4368427"/>
              <a:ext cx="2303280" cy="30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C488ACD-3AE8-C54B-B9C3-764ED840F4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99875" y="4359427"/>
                <a:ext cx="2320920" cy="4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0737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4" y="2194049"/>
            <a:ext cx="5279346" cy="3849624"/>
          </a:xfrm>
        </p:spPr>
        <p:txBody>
          <a:bodyPr>
            <a:normAutofit/>
          </a:bodyPr>
          <a:lstStyle/>
          <a:p>
            <a:r>
              <a:rPr lang="en-US" sz="2000" dirty="0"/>
              <a:t>On that same note…</a:t>
            </a:r>
          </a:p>
          <a:p>
            <a:endParaRPr lang="en-US" sz="2000" dirty="0"/>
          </a:p>
          <a:p>
            <a:r>
              <a:rPr lang="en-US" sz="2000" dirty="0"/>
              <a:t>If you have content that is getting cut off, or expanding off the screen…</a:t>
            </a:r>
          </a:p>
          <a:p>
            <a:endParaRPr lang="en-US" sz="2000" dirty="0"/>
          </a:p>
          <a:p>
            <a:r>
              <a:rPr lang="en-US" sz="2000" dirty="0"/>
              <a:t>Giving your most-parent View a “flex : 1” style can also be a very effective solution!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CC4A9-9DB2-4CAA-AF3E-540A847D5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949" y="4730"/>
            <a:ext cx="4616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14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4" y="2194049"/>
            <a:ext cx="5451716" cy="3849624"/>
          </a:xfrm>
        </p:spPr>
        <p:txBody>
          <a:bodyPr>
            <a:normAutofit/>
          </a:bodyPr>
          <a:lstStyle/>
          <a:p>
            <a:r>
              <a:rPr lang="en-US" sz="2000" dirty="0"/>
              <a:t>BUT WHAT IF I TOLD YOU… there was yet ANOTHER thing we could do…</a:t>
            </a:r>
          </a:p>
          <a:p>
            <a:endParaRPr lang="en-US" sz="2000" dirty="0"/>
          </a:p>
          <a:p>
            <a:r>
              <a:rPr lang="en-US" sz="2000" dirty="0"/>
              <a:t>This parent View component can sometimes be tricky, yeah?</a:t>
            </a:r>
          </a:p>
          <a:p>
            <a:pPr lvl="1"/>
            <a:r>
              <a:rPr lang="en-US" sz="1400" dirty="0"/>
              <a:t>Too much content? Expands off the screen?</a:t>
            </a:r>
          </a:p>
          <a:p>
            <a:pPr lvl="1"/>
            <a:r>
              <a:rPr lang="en-US" sz="1400" dirty="0"/>
              <a:t>Too little content? It gets super tiny and weird!</a:t>
            </a:r>
            <a:endParaRPr lang="en-US" sz="1600" dirty="0"/>
          </a:p>
          <a:p>
            <a:pPr lvl="1"/>
            <a:endParaRPr lang="en-US" sz="1600" dirty="0"/>
          </a:p>
          <a:p>
            <a:r>
              <a:rPr lang="en-US" sz="1600" dirty="0"/>
              <a:t>What if… what if we didn’t even USE that parent view element?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71EC4E-F6DB-4811-9084-87F078616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949" y="4730"/>
            <a:ext cx="4616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79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3" y="3872011"/>
            <a:ext cx="9380483" cy="2171662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“But Wait!” I hear you say!</a:t>
            </a:r>
          </a:p>
          <a:p>
            <a:r>
              <a:rPr lang="en-US" sz="2000" dirty="0"/>
              <a:t>We need to return exactly one top-level element!</a:t>
            </a:r>
          </a:p>
          <a:p>
            <a:r>
              <a:rPr lang="en-US" sz="2000" dirty="0"/>
              <a:t>That’s why we’ve been using View like that in the first place!</a:t>
            </a:r>
          </a:p>
          <a:p>
            <a:r>
              <a:rPr lang="en-US" sz="2000" dirty="0"/>
              <a:t>If we get rid of it, like we did above, we can see via the syntax highlighting that react native will be mad at us!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FB7D2-1354-44F0-9EA5-007BA91E2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21" y="0"/>
            <a:ext cx="10846357" cy="3448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9EB4D8-D6E3-4C25-B56B-58870DAAB614}"/>
              </a:ext>
            </a:extLst>
          </p:cNvPr>
          <p:cNvSpPr txBox="1"/>
          <p:nvPr/>
        </p:nvSpPr>
        <p:spPr>
          <a:xfrm>
            <a:off x="8462876" y="3429000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DF54662-FE6F-4A89-BB9C-1642500E0C20}"/>
                  </a:ext>
                </a:extLst>
              </p14:cNvPr>
              <p14:cNvContentPartPr/>
              <p14:nvPr/>
            </p14:nvContentPartPr>
            <p14:xfrm>
              <a:off x="2452010" y="55577"/>
              <a:ext cx="857160" cy="221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DF54662-FE6F-4A89-BB9C-1642500E0C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4370" y="37937"/>
                <a:ext cx="8928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88CDB92-EC2D-4F62-97F5-BEE5254C1DA5}"/>
                  </a:ext>
                </a:extLst>
              </p14:cNvPr>
              <p14:cNvContentPartPr/>
              <p14:nvPr/>
            </p14:nvContentPartPr>
            <p14:xfrm>
              <a:off x="1373090" y="2867897"/>
              <a:ext cx="1089000" cy="387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88CDB92-EC2D-4F62-97F5-BEE5254C1D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5090" y="2849897"/>
                <a:ext cx="1124640" cy="42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1588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3" y="3872011"/>
            <a:ext cx="9380483" cy="217166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WELL. it just so happens that there exists an alternative.</a:t>
            </a:r>
          </a:p>
          <a:p>
            <a:r>
              <a:rPr lang="en-US" sz="2000" dirty="0"/>
              <a:t>We can make use of the Empty Element!</a:t>
            </a:r>
            <a:endParaRPr lang="en-US" sz="1800" dirty="0"/>
          </a:p>
          <a:p>
            <a:pPr lvl="1"/>
            <a:r>
              <a:rPr lang="en-US" sz="1600" dirty="0"/>
              <a:t>That’s &lt;&gt; for the opening tag.</a:t>
            </a:r>
          </a:p>
          <a:p>
            <a:pPr lvl="1"/>
            <a:r>
              <a:rPr lang="en-US" sz="1600" dirty="0"/>
              <a:t>And &lt;/&gt; for the closing tag.</a:t>
            </a:r>
          </a:p>
          <a:p>
            <a:r>
              <a:rPr lang="en-US" sz="1800" dirty="0"/>
              <a:t>It has the same effect of returning only “one thing”</a:t>
            </a:r>
          </a:p>
          <a:p>
            <a:r>
              <a:rPr lang="en-US" sz="1800" dirty="0"/>
              <a:t>But it tends to have fewer “content-sizing” related headaches!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EB4D8-D6E3-4C25-B56B-58870DAAB614}"/>
              </a:ext>
            </a:extLst>
          </p:cNvPr>
          <p:cNvSpPr txBox="1"/>
          <p:nvPr/>
        </p:nvSpPr>
        <p:spPr>
          <a:xfrm>
            <a:off x="8462876" y="3429000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D7737-EAFB-4165-B06C-F52377A9F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25" y="-6528"/>
            <a:ext cx="10693950" cy="34355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9A59C1C-FE59-4985-BB90-E7E4589601AD}"/>
                  </a:ext>
                </a:extLst>
              </p14:cNvPr>
              <p14:cNvContentPartPr/>
              <p14:nvPr/>
            </p14:nvContentPartPr>
            <p14:xfrm>
              <a:off x="2465690" y="283457"/>
              <a:ext cx="34668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9A59C1C-FE59-4985-BB90-E7E4589601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8050" y="265457"/>
                <a:ext cx="382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D21F7B6-5D48-4209-902F-9A9624F641C0}"/>
                  </a:ext>
                </a:extLst>
              </p14:cNvPr>
              <p14:cNvContentPartPr/>
              <p14:nvPr/>
            </p14:nvContentPartPr>
            <p14:xfrm>
              <a:off x="1828490" y="3133937"/>
              <a:ext cx="439200" cy="673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D21F7B6-5D48-4209-902F-9A9624F641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50" y="3115937"/>
                <a:ext cx="4748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8C78CF8-24CD-4D77-A3B3-46D98DCDB091}"/>
                  </a:ext>
                </a:extLst>
              </p14:cNvPr>
              <p14:cNvContentPartPr/>
              <p14:nvPr/>
            </p14:nvContentPartPr>
            <p14:xfrm>
              <a:off x="3953570" y="4779857"/>
              <a:ext cx="1522080" cy="20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8C78CF8-24CD-4D77-A3B3-46D98DCDB09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35930" y="4762217"/>
                <a:ext cx="1557720" cy="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1295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4" y="1923393"/>
            <a:ext cx="5811170" cy="4120280"/>
          </a:xfrm>
        </p:spPr>
        <p:txBody>
          <a:bodyPr>
            <a:normAutofit/>
          </a:bodyPr>
          <a:lstStyle/>
          <a:p>
            <a:r>
              <a:rPr lang="en-US" sz="2000" dirty="0"/>
              <a:t>And it will still be perfectly scrollable.</a:t>
            </a:r>
          </a:p>
          <a:p>
            <a:endParaRPr lang="en-US" sz="2000" dirty="0"/>
          </a:p>
          <a:p>
            <a:r>
              <a:rPr lang="en-US" sz="2000" dirty="0"/>
              <a:t>One more quick change while we’re making quick changes!</a:t>
            </a:r>
          </a:p>
          <a:p>
            <a:endParaRPr lang="en-US" sz="2000" dirty="0"/>
          </a:p>
          <a:p>
            <a:r>
              <a:rPr lang="en-US" sz="2000" dirty="0"/>
              <a:t>Let’s get rid of that “we have found 50 results” text.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1CEACA-1E9A-46D0-B445-6117A8C2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956" y="0"/>
            <a:ext cx="4357325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0C865F6-416B-4F24-BCC6-09296B6CB2A2}"/>
                  </a:ext>
                </a:extLst>
              </p14:cNvPr>
              <p14:cNvContentPartPr/>
              <p14:nvPr/>
            </p14:nvContentPartPr>
            <p14:xfrm>
              <a:off x="7130930" y="943697"/>
              <a:ext cx="2210040" cy="394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0C865F6-416B-4F24-BCC6-09296B6CB2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3290" y="926057"/>
                <a:ext cx="224568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CC221E-14DB-4ACC-91F6-C881399A4BF2}"/>
                  </a:ext>
                </a:extLst>
              </p14:cNvPr>
              <p14:cNvContentPartPr/>
              <p14:nvPr/>
            </p14:nvContentPartPr>
            <p14:xfrm>
              <a:off x="3827930" y="4659617"/>
              <a:ext cx="2426040" cy="7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CC221E-14DB-4ACC-91F6-C881399A4B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9930" y="4641977"/>
                <a:ext cx="2461680" cy="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5172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4" y="1923393"/>
            <a:ext cx="5811170" cy="412028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Removing that line is easy enough…</a:t>
            </a:r>
          </a:p>
          <a:p>
            <a:endParaRPr lang="en-US" sz="2000" dirty="0"/>
          </a:p>
          <a:p>
            <a:r>
              <a:rPr lang="en-US" sz="2000" dirty="0"/>
              <a:t>But it has an unexpected consequence!</a:t>
            </a:r>
          </a:p>
          <a:p>
            <a:endParaRPr lang="en-US" sz="2000" dirty="0"/>
          </a:p>
          <a:p>
            <a:r>
              <a:rPr lang="en-US" sz="2000" dirty="0"/>
              <a:t>That text was providing some white space that was making everything look nice!</a:t>
            </a:r>
          </a:p>
          <a:p>
            <a:endParaRPr lang="en-US" sz="2000" dirty="0"/>
          </a:p>
          <a:p>
            <a:r>
              <a:rPr lang="en-US" sz="2000" dirty="0"/>
              <a:t>Now, without it, our images jam right up against the search bar! And it looks kind of ugly.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A127C3-411C-4D4F-9599-FE6B4E0CA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59" y="379389"/>
            <a:ext cx="4616687" cy="56073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C2282DB-82BD-4D3F-9F76-776E54CEBA46}"/>
                  </a:ext>
                </a:extLst>
              </p14:cNvPr>
              <p14:cNvContentPartPr/>
              <p14:nvPr/>
            </p14:nvContentPartPr>
            <p14:xfrm>
              <a:off x="6778490" y="882497"/>
              <a:ext cx="90000" cy="352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C2282DB-82BD-4D3F-9F76-776E54CEBA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0490" y="864857"/>
                <a:ext cx="12564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FAD2CFC-9BD7-401E-B7D3-8F7F2B72339C}"/>
                  </a:ext>
                </a:extLst>
              </p14:cNvPr>
              <p14:cNvContentPartPr/>
              <p14:nvPr/>
            </p14:nvContentPartPr>
            <p14:xfrm>
              <a:off x="3795890" y="5290697"/>
              <a:ext cx="923040" cy="45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FAD2CFC-9BD7-401E-B7D3-8F7F2B7233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78250" y="5273057"/>
                <a:ext cx="9586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1D6384F-BAC4-42CB-8B10-C793BF0DBA80}"/>
                  </a:ext>
                </a:extLst>
              </p14:cNvPr>
              <p14:cNvContentPartPr/>
              <p14:nvPr/>
            </p14:nvContentPartPr>
            <p14:xfrm>
              <a:off x="1462730" y="5681657"/>
              <a:ext cx="1870200" cy="116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1D6384F-BAC4-42CB-8B10-C793BF0DBA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45090" y="5663657"/>
                <a:ext cx="1905840" cy="15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51131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4" y="1923393"/>
            <a:ext cx="3074276" cy="412028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Which we can fix easily enough by adding more </a:t>
            </a:r>
            <a:r>
              <a:rPr lang="en-US" sz="2000" dirty="0" err="1"/>
              <a:t>marginBottom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I highlight this just to remind you that unintended consequences can happen!</a:t>
            </a:r>
          </a:p>
          <a:p>
            <a:endParaRPr lang="en-US" sz="2000" dirty="0"/>
          </a:p>
          <a:p>
            <a:r>
              <a:rPr lang="en-US" sz="2000" dirty="0"/>
              <a:t>So be vigilant as you change your apps!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CC1BE-40C7-406C-8CB5-7468AEB2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442" y="0"/>
            <a:ext cx="7931558" cy="66360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B0E27D3-37BA-4DDA-9747-C7E0D06296D2}"/>
                  </a:ext>
                </a:extLst>
              </p14:cNvPr>
              <p14:cNvContentPartPr/>
              <p14:nvPr/>
            </p14:nvContentPartPr>
            <p14:xfrm>
              <a:off x="5681570" y="6545297"/>
              <a:ext cx="1662840" cy="70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B0E27D3-37BA-4DDA-9747-C7E0D06296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63930" y="6527657"/>
                <a:ext cx="16984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81D9554-9B55-45C2-9AE3-9AF509483529}"/>
                  </a:ext>
                </a:extLst>
              </p14:cNvPr>
              <p14:cNvContentPartPr/>
              <p14:nvPr/>
            </p14:nvContentPartPr>
            <p14:xfrm>
              <a:off x="1065650" y="2912897"/>
              <a:ext cx="189720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81D9554-9B55-45C2-9AE3-9AF5094835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8010" y="2895257"/>
                <a:ext cx="193284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6787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Displaying Our Lists of Results!</a:t>
            </a:r>
          </a:p>
          <a:p>
            <a:r>
              <a:rPr lang="en-US" sz="2200" dirty="0"/>
              <a:t>Displaying a Detail Page!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7485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4" y="1923393"/>
            <a:ext cx="2783144" cy="4120280"/>
          </a:xfrm>
        </p:spPr>
        <p:txBody>
          <a:bodyPr>
            <a:normAutofit/>
          </a:bodyPr>
          <a:lstStyle/>
          <a:p>
            <a:r>
              <a:rPr lang="en-US" sz="2000" dirty="0"/>
              <a:t>OK, we’re really on a roll!</a:t>
            </a:r>
          </a:p>
          <a:p>
            <a:endParaRPr lang="en-US" sz="2000" dirty="0"/>
          </a:p>
          <a:p>
            <a:r>
              <a:rPr lang="en-US" sz="2000" dirty="0"/>
              <a:t>That first screen is looking really good!</a:t>
            </a:r>
          </a:p>
          <a:p>
            <a:endParaRPr lang="en-US" sz="2000" dirty="0"/>
          </a:p>
          <a:p>
            <a:r>
              <a:rPr lang="en-US" sz="2000" dirty="0"/>
              <a:t>BUT remember, our goal was for there to be TWO screens!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23E73-5D5A-4614-AF99-319386A59355}"/>
              </a:ext>
            </a:extLst>
          </p:cNvPr>
          <p:cNvGrpSpPr/>
          <p:nvPr/>
        </p:nvGrpSpPr>
        <p:grpSpPr>
          <a:xfrm>
            <a:off x="4421506" y="508592"/>
            <a:ext cx="7518353" cy="6210147"/>
            <a:chOff x="4724204" y="550023"/>
            <a:chExt cx="7518353" cy="6210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D8B0C32-FC79-46E7-8465-FB546418FA84}"/>
                </a:ext>
              </a:extLst>
            </p:cNvPr>
            <p:cNvGrpSpPr/>
            <p:nvPr/>
          </p:nvGrpSpPr>
          <p:grpSpPr>
            <a:xfrm>
              <a:off x="4724204" y="550023"/>
              <a:ext cx="3783588" cy="6210147"/>
              <a:chOff x="8150909" y="252681"/>
              <a:chExt cx="3783588" cy="6210147"/>
            </a:xfrm>
          </p:grpSpPr>
          <p:pic>
            <p:nvPicPr>
              <p:cNvPr id="18" name="Picture 17" descr="The Click To Message Feature Can Also Be Implemented - Empty Phone Frame  PNG Image | Transparent PNG Free Download on SeekPNG">
                <a:extLst>
                  <a:ext uri="{FF2B5EF4-FFF2-40B4-BE49-F238E27FC236}">
                    <a16:creationId xmlns:a16="http://schemas.microsoft.com/office/drawing/2014/main" id="{72AB7700-230E-4E15-978D-F743032310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909" y="252681"/>
                <a:ext cx="3783588" cy="6210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65372D-45A4-44A4-B95A-8A9260C04326}"/>
                  </a:ext>
                </a:extLst>
              </p:cNvPr>
              <p:cNvSpPr txBox="1"/>
              <p:nvPr/>
            </p:nvSpPr>
            <p:spPr>
              <a:xfrm>
                <a:off x="8972618" y="1610057"/>
                <a:ext cx="2140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$ Restaurants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71444F-C835-4ABB-827B-4EC262CFA4D3}"/>
                </a:ext>
              </a:extLst>
            </p:cNvPr>
            <p:cNvSpPr txBox="1"/>
            <p:nvPr/>
          </p:nvSpPr>
          <p:spPr>
            <a:xfrm>
              <a:off x="5545913" y="3244334"/>
              <a:ext cx="2140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$$ Restaurants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D4DCA6-62B7-4F43-BD14-88E4684FE737}"/>
                </a:ext>
              </a:extLst>
            </p:cNvPr>
            <p:cNvSpPr txBox="1"/>
            <p:nvPr/>
          </p:nvSpPr>
          <p:spPr>
            <a:xfrm>
              <a:off x="5545913" y="4508072"/>
              <a:ext cx="2140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$$$ Restaurants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2B59CB-1868-4CCB-A614-4552EECA21F9}"/>
                </a:ext>
              </a:extLst>
            </p:cNvPr>
            <p:cNvSpPr/>
            <p:nvPr/>
          </p:nvSpPr>
          <p:spPr>
            <a:xfrm>
              <a:off x="5422739" y="2327828"/>
              <a:ext cx="1088020" cy="6539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Restaurant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48E15A3-102A-49F7-971A-5C872E7D713D}"/>
                </a:ext>
              </a:extLst>
            </p:cNvPr>
            <p:cNvSpPr/>
            <p:nvPr/>
          </p:nvSpPr>
          <p:spPr>
            <a:xfrm>
              <a:off x="6720837" y="2327828"/>
              <a:ext cx="1088020" cy="6539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Restaurant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534B9E-302A-4453-8283-DC67ADB0102A}"/>
                </a:ext>
              </a:extLst>
            </p:cNvPr>
            <p:cNvSpPr/>
            <p:nvPr/>
          </p:nvSpPr>
          <p:spPr>
            <a:xfrm>
              <a:off x="5422739" y="3733884"/>
              <a:ext cx="1088020" cy="6539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Restaurant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17C674-F311-4571-AB50-2865D8E0C7E0}"/>
                </a:ext>
              </a:extLst>
            </p:cNvPr>
            <p:cNvSpPr/>
            <p:nvPr/>
          </p:nvSpPr>
          <p:spPr>
            <a:xfrm>
              <a:off x="6720837" y="3733884"/>
              <a:ext cx="1088020" cy="6539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Restaurant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6BCAD7-E616-4C64-AB2F-9C444BD2325F}"/>
                </a:ext>
              </a:extLst>
            </p:cNvPr>
            <p:cNvSpPr/>
            <p:nvPr/>
          </p:nvSpPr>
          <p:spPr>
            <a:xfrm>
              <a:off x="5422739" y="5117841"/>
              <a:ext cx="1088020" cy="6539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Restaurant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2013C02-C730-47B7-B81F-41D1138E1FCF}"/>
                </a:ext>
              </a:extLst>
            </p:cNvPr>
            <p:cNvSpPr/>
            <p:nvPr/>
          </p:nvSpPr>
          <p:spPr>
            <a:xfrm>
              <a:off x="6720837" y="5141256"/>
              <a:ext cx="1088020" cy="6539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Restaurant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4A0C331-98B6-4D2B-876A-ECBF515B5948}"/>
                </a:ext>
              </a:extLst>
            </p:cNvPr>
            <p:cNvGrpSpPr/>
            <p:nvPr/>
          </p:nvGrpSpPr>
          <p:grpSpPr>
            <a:xfrm>
              <a:off x="8458969" y="550023"/>
              <a:ext cx="3783588" cy="6210147"/>
              <a:chOff x="8458969" y="550023"/>
              <a:chExt cx="3783588" cy="6210147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8B73649-EB9E-4403-BDFB-E80D5F20A71A}"/>
                  </a:ext>
                </a:extLst>
              </p:cNvPr>
              <p:cNvGrpSpPr/>
              <p:nvPr/>
            </p:nvGrpSpPr>
            <p:grpSpPr>
              <a:xfrm>
                <a:off x="8458969" y="550023"/>
                <a:ext cx="3783588" cy="6210147"/>
                <a:chOff x="8150909" y="252681"/>
                <a:chExt cx="3783588" cy="6210147"/>
              </a:xfrm>
            </p:grpSpPr>
            <p:pic>
              <p:nvPicPr>
                <p:cNvPr id="34" name="Picture 33" descr="The Click To Message Feature Can Also Be Implemented - Empty Phone Frame  PNG Image | Transparent PNG Free Download on SeekPNG">
                  <a:extLst>
                    <a:ext uri="{FF2B5EF4-FFF2-40B4-BE49-F238E27FC236}">
                      <a16:creationId xmlns:a16="http://schemas.microsoft.com/office/drawing/2014/main" id="{93B5E0FB-CC40-4C7D-9E9F-602DCF2319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50909" y="252681"/>
                  <a:ext cx="3783588" cy="62101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7B437A3-E9A2-4D54-8604-27EFD4C75B31}"/>
                    </a:ext>
                  </a:extLst>
                </p:cNvPr>
                <p:cNvSpPr txBox="1"/>
                <p:nvPr/>
              </p:nvSpPr>
              <p:spPr>
                <a:xfrm>
                  <a:off x="8972618" y="1148392"/>
                  <a:ext cx="214017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Specific Restaurant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DA1ED51-96DE-46CB-9D95-B6D1C6A98ECD}"/>
                  </a:ext>
                </a:extLst>
              </p:cNvPr>
              <p:cNvGrpSpPr/>
              <p:nvPr/>
            </p:nvGrpSpPr>
            <p:grpSpPr>
              <a:xfrm>
                <a:off x="9261880" y="2478650"/>
                <a:ext cx="1155641" cy="2563172"/>
                <a:chOff x="9261880" y="2478650"/>
                <a:chExt cx="1155641" cy="2563172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24F6674-2ACF-4597-BAFC-D7FF6A4C4C8D}"/>
                    </a:ext>
                  </a:extLst>
                </p:cNvPr>
                <p:cNvSpPr/>
                <p:nvPr/>
              </p:nvSpPr>
              <p:spPr>
                <a:xfrm>
                  <a:off x="9261880" y="2478650"/>
                  <a:ext cx="1088020" cy="65396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Picture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76657F0-39D8-4159-9861-9C33BA37B101}"/>
                    </a:ext>
                  </a:extLst>
                </p:cNvPr>
                <p:cNvSpPr/>
                <p:nvPr/>
              </p:nvSpPr>
              <p:spPr>
                <a:xfrm>
                  <a:off x="9280678" y="3373963"/>
                  <a:ext cx="1088020" cy="65396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Picture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2D3CA83-2820-44D9-BF3C-C21A316C2EDB}"/>
                    </a:ext>
                  </a:extLst>
                </p:cNvPr>
                <p:cNvSpPr/>
                <p:nvPr/>
              </p:nvSpPr>
              <p:spPr>
                <a:xfrm>
                  <a:off x="9329501" y="4387853"/>
                  <a:ext cx="1088020" cy="65396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Picture</a:t>
                  </a:r>
                </a:p>
              </p:txBody>
            </p:sp>
          </p:grpSp>
        </p:grp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3DC8D875-0FF6-4ECC-9586-4759683909AD}"/>
                </a:ext>
              </a:extLst>
            </p:cNvPr>
            <p:cNvCxnSpPr>
              <a:stCxn id="27" idx="3"/>
              <a:endCxn id="35" idx="1"/>
            </p:cNvCxnSpPr>
            <p:nvPr/>
          </p:nvCxnSpPr>
          <p:spPr>
            <a:xfrm flipV="1">
              <a:off x="7808857" y="1768900"/>
              <a:ext cx="1471821" cy="3699341"/>
            </a:xfrm>
            <a:prstGeom prst="bentConnector3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4700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4" y="1923393"/>
            <a:ext cx="3611902" cy="4120280"/>
          </a:xfrm>
        </p:spPr>
        <p:txBody>
          <a:bodyPr>
            <a:normAutofit/>
          </a:bodyPr>
          <a:lstStyle/>
          <a:p>
            <a:r>
              <a:rPr lang="en-US" sz="2000" dirty="0"/>
              <a:t>The first screen is the SearchScreen.js that we’ve been working so hard on.</a:t>
            </a:r>
          </a:p>
          <a:p>
            <a:endParaRPr lang="en-US" sz="2000" dirty="0"/>
          </a:p>
          <a:p>
            <a:r>
              <a:rPr lang="en-US" sz="2000" dirty="0"/>
              <a:t>I’m going to call the other ResultsShowScreen.js</a:t>
            </a:r>
          </a:p>
          <a:p>
            <a:pPr lvl="1"/>
            <a:r>
              <a:rPr lang="en-US" sz="1800" dirty="0"/>
              <a:t>But clearly lots of other appropriate names as well.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23E73-5D5A-4614-AF99-319386A59355}"/>
              </a:ext>
            </a:extLst>
          </p:cNvPr>
          <p:cNvGrpSpPr/>
          <p:nvPr/>
        </p:nvGrpSpPr>
        <p:grpSpPr>
          <a:xfrm>
            <a:off x="4421506" y="508592"/>
            <a:ext cx="7518353" cy="6210147"/>
            <a:chOff x="4724204" y="550023"/>
            <a:chExt cx="7518353" cy="6210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D8B0C32-FC79-46E7-8465-FB546418FA84}"/>
                </a:ext>
              </a:extLst>
            </p:cNvPr>
            <p:cNvGrpSpPr/>
            <p:nvPr/>
          </p:nvGrpSpPr>
          <p:grpSpPr>
            <a:xfrm>
              <a:off x="4724204" y="550023"/>
              <a:ext cx="3783588" cy="6210147"/>
              <a:chOff x="8150909" y="252681"/>
              <a:chExt cx="3783588" cy="6210147"/>
            </a:xfrm>
          </p:grpSpPr>
          <p:pic>
            <p:nvPicPr>
              <p:cNvPr id="18" name="Picture 17" descr="The Click To Message Feature Can Also Be Implemented - Empty Phone Frame  PNG Image | Transparent PNG Free Download on SeekPNG">
                <a:extLst>
                  <a:ext uri="{FF2B5EF4-FFF2-40B4-BE49-F238E27FC236}">
                    <a16:creationId xmlns:a16="http://schemas.microsoft.com/office/drawing/2014/main" id="{72AB7700-230E-4E15-978D-F743032310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0909" y="252681"/>
                <a:ext cx="3783588" cy="6210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65372D-45A4-44A4-B95A-8A9260C04326}"/>
                  </a:ext>
                </a:extLst>
              </p:cNvPr>
              <p:cNvSpPr txBox="1"/>
              <p:nvPr/>
            </p:nvSpPr>
            <p:spPr>
              <a:xfrm>
                <a:off x="8972618" y="1610057"/>
                <a:ext cx="21401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$ Restaurants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71444F-C835-4ABB-827B-4EC262CFA4D3}"/>
                </a:ext>
              </a:extLst>
            </p:cNvPr>
            <p:cNvSpPr txBox="1"/>
            <p:nvPr/>
          </p:nvSpPr>
          <p:spPr>
            <a:xfrm>
              <a:off x="5545913" y="3244334"/>
              <a:ext cx="2140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$$ Restaurants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D4DCA6-62B7-4F43-BD14-88E4684FE737}"/>
                </a:ext>
              </a:extLst>
            </p:cNvPr>
            <p:cNvSpPr txBox="1"/>
            <p:nvPr/>
          </p:nvSpPr>
          <p:spPr>
            <a:xfrm>
              <a:off x="5545913" y="4508072"/>
              <a:ext cx="2140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$$$ Restaurants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2B59CB-1868-4CCB-A614-4552EECA21F9}"/>
                </a:ext>
              </a:extLst>
            </p:cNvPr>
            <p:cNvSpPr/>
            <p:nvPr/>
          </p:nvSpPr>
          <p:spPr>
            <a:xfrm>
              <a:off x="5422739" y="2327828"/>
              <a:ext cx="1088020" cy="6539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Restaurant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48E15A3-102A-49F7-971A-5C872E7D713D}"/>
                </a:ext>
              </a:extLst>
            </p:cNvPr>
            <p:cNvSpPr/>
            <p:nvPr/>
          </p:nvSpPr>
          <p:spPr>
            <a:xfrm>
              <a:off x="6720837" y="2327828"/>
              <a:ext cx="1088020" cy="6539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Restaurant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534B9E-302A-4453-8283-DC67ADB0102A}"/>
                </a:ext>
              </a:extLst>
            </p:cNvPr>
            <p:cNvSpPr/>
            <p:nvPr/>
          </p:nvSpPr>
          <p:spPr>
            <a:xfrm>
              <a:off x="5422739" y="3733884"/>
              <a:ext cx="1088020" cy="6539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Restaurant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17C674-F311-4571-AB50-2865D8E0C7E0}"/>
                </a:ext>
              </a:extLst>
            </p:cNvPr>
            <p:cNvSpPr/>
            <p:nvPr/>
          </p:nvSpPr>
          <p:spPr>
            <a:xfrm>
              <a:off x="6720837" y="3733884"/>
              <a:ext cx="1088020" cy="6539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Restaurant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6BCAD7-E616-4C64-AB2F-9C444BD2325F}"/>
                </a:ext>
              </a:extLst>
            </p:cNvPr>
            <p:cNvSpPr/>
            <p:nvPr/>
          </p:nvSpPr>
          <p:spPr>
            <a:xfrm>
              <a:off x="5422739" y="5117841"/>
              <a:ext cx="1088020" cy="6539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Restaurant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2013C02-C730-47B7-B81F-41D1138E1FCF}"/>
                </a:ext>
              </a:extLst>
            </p:cNvPr>
            <p:cNvSpPr/>
            <p:nvPr/>
          </p:nvSpPr>
          <p:spPr>
            <a:xfrm>
              <a:off x="6720837" y="5141256"/>
              <a:ext cx="1088020" cy="6539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Restaurant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4A0C331-98B6-4D2B-876A-ECBF515B5948}"/>
                </a:ext>
              </a:extLst>
            </p:cNvPr>
            <p:cNvGrpSpPr/>
            <p:nvPr/>
          </p:nvGrpSpPr>
          <p:grpSpPr>
            <a:xfrm>
              <a:off x="8458969" y="550023"/>
              <a:ext cx="3783588" cy="6210147"/>
              <a:chOff x="8458969" y="550023"/>
              <a:chExt cx="3783588" cy="6210147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8B73649-EB9E-4403-BDFB-E80D5F20A71A}"/>
                  </a:ext>
                </a:extLst>
              </p:cNvPr>
              <p:cNvGrpSpPr/>
              <p:nvPr/>
            </p:nvGrpSpPr>
            <p:grpSpPr>
              <a:xfrm>
                <a:off x="8458969" y="550023"/>
                <a:ext cx="3783588" cy="6210147"/>
                <a:chOff x="8150909" y="252681"/>
                <a:chExt cx="3783588" cy="6210147"/>
              </a:xfrm>
            </p:grpSpPr>
            <p:pic>
              <p:nvPicPr>
                <p:cNvPr id="34" name="Picture 33" descr="The Click To Message Feature Can Also Be Implemented - Empty Phone Frame  PNG Image | Transparent PNG Free Download on SeekPNG">
                  <a:extLst>
                    <a:ext uri="{FF2B5EF4-FFF2-40B4-BE49-F238E27FC236}">
                      <a16:creationId xmlns:a16="http://schemas.microsoft.com/office/drawing/2014/main" id="{93B5E0FB-CC40-4C7D-9E9F-602DCF2319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50909" y="252681"/>
                  <a:ext cx="3783588" cy="62101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7B437A3-E9A2-4D54-8604-27EFD4C75B31}"/>
                    </a:ext>
                  </a:extLst>
                </p:cNvPr>
                <p:cNvSpPr txBox="1"/>
                <p:nvPr/>
              </p:nvSpPr>
              <p:spPr>
                <a:xfrm>
                  <a:off x="8972618" y="1148392"/>
                  <a:ext cx="214017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Specific Restaurant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DA1ED51-96DE-46CB-9D95-B6D1C6A98ECD}"/>
                  </a:ext>
                </a:extLst>
              </p:cNvPr>
              <p:cNvGrpSpPr/>
              <p:nvPr/>
            </p:nvGrpSpPr>
            <p:grpSpPr>
              <a:xfrm>
                <a:off x="9261880" y="2478650"/>
                <a:ext cx="1155641" cy="2563172"/>
                <a:chOff x="9261880" y="2478650"/>
                <a:chExt cx="1155641" cy="2563172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24F6674-2ACF-4597-BAFC-D7FF6A4C4C8D}"/>
                    </a:ext>
                  </a:extLst>
                </p:cNvPr>
                <p:cNvSpPr/>
                <p:nvPr/>
              </p:nvSpPr>
              <p:spPr>
                <a:xfrm>
                  <a:off x="9261880" y="2478650"/>
                  <a:ext cx="1088020" cy="65396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Picture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76657F0-39D8-4159-9861-9C33BA37B101}"/>
                    </a:ext>
                  </a:extLst>
                </p:cNvPr>
                <p:cNvSpPr/>
                <p:nvPr/>
              </p:nvSpPr>
              <p:spPr>
                <a:xfrm>
                  <a:off x="9280678" y="3373963"/>
                  <a:ext cx="1088020" cy="65396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Picture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2D3CA83-2820-44D9-BF3C-C21A316C2EDB}"/>
                    </a:ext>
                  </a:extLst>
                </p:cNvPr>
                <p:cNvSpPr/>
                <p:nvPr/>
              </p:nvSpPr>
              <p:spPr>
                <a:xfrm>
                  <a:off x="9329501" y="4387853"/>
                  <a:ext cx="1088020" cy="65396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Picture</a:t>
                  </a:r>
                </a:p>
              </p:txBody>
            </p:sp>
          </p:grpSp>
        </p:grp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3DC8D875-0FF6-4ECC-9586-4759683909AD}"/>
                </a:ext>
              </a:extLst>
            </p:cNvPr>
            <p:cNvCxnSpPr>
              <a:stCxn id="27" idx="3"/>
              <a:endCxn id="35" idx="1"/>
            </p:cNvCxnSpPr>
            <p:nvPr/>
          </p:nvCxnSpPr>
          <p:spPr>
            <a:xfrm flipV="1">
              <a:off x="7808857" y="1768900"/>
              <a:ext cx="1471821" cy="3699341"/>
            </a:xfrm>
            <a:prstGeom prst="bentConnector3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4D69C1-63C0-4C3C-8BF3-51B682FA0663}"/>
              </a:ext>
            </a:extLst>
          </p:cNvPr>
          <p:cNvSpPr txBox="1"/>
          <p:nvPr/>
        </p:nvSpPr>
        <p:spPr>
          <a:xfrm>
            <a:off x="5283096" y="390927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FEA4F5-8E28-425B-BDC8-A65EF7B0C205}"/>
              </a:ext>
            </a:extLst>
          </p:cNvPr>
          <p:cNvSpPr txBox="1"/>
          <p:nvPr/>
        </p:nvSpPr>
        <p:spPr>
          <a:xfrm>
            <a:off x="8898089" y="415628"/>
            <a:ext cx="2458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ResultsShowScreen.js</a:t>
            </a:r>
          </a:p>
        </p:txBody>
      </p:sp>
    </p:spTree>
    <p:extLst>
      <p:ext uri="{BB962C8B-B14F-4D97-AF65-F5344CB8AC3E}">
        <p14:creationId xmlns:p14="http://schemas.microsoft.com/office/powerpoint/2010/main" val="2020886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356783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But that would make the </a:t>
            </a:r>
            <a:r>
              <a:rPr lang="en-US" sz="2000" dirty="0" err="1"/>
              <a:t>ResultsList</a:t>
            </a:r>
            <a:r>
              <a:rPr lang="en-US" sz="2000" dirty="0"/>
              <a:t> be so bulky…</a:t>
            </a:r>
          </a:p>
          <a:p>
            <a:endParaRPr lang="en-US" sz="2000" dirty="0"/>
          </a:p>
          <a:p>
            <a:r>
              <a:rPr lang="en-US" sz="2000" dirty="0"/>
              <a:t>And it would “trap” that JSX inside of it.</a:t>
            </a:r>
          </a:p>
          <a:p>
            <a:endParaRPr lang="en-US" sz="2000" dirty="0"/>
          </a:p>
          <a:p>
            <a:r>
              <a:rPr lang="en-US" sz="2000" dirty="0"/>
              <a:t>What if we ever wanted to display a single restaurant OUTSIDE of a list?</a:t>
            </a:r>
            <a:endParaRPr lang="en-US" sz="18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AE230-0837-E042-8515-6F411936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223" y="1485900"/>
            <a:ext cx="7086600" cy="3886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C488ACD-3AE8-C54B-B9C3-764ED840F457}"/>
                  </a:ext>
                </a:extLst>
              </p14:cNvPr>
              <p14:cNvContentPartPr/>
              <p14:nvPr/>
            </p14:nvContentPartPr>
            <p14:xfrm>
              <a:off x="7508515" y="4368427"/>
              <a:ext cx="2303280" cy="30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C488ACD-3AE8-C54B-B9C3-764ED840F4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9515" y="4359532"/>
                <a:ext cx="2320920" cy="480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15726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4" y="1923393"/>
            <a:ext cx="3611902" cy="412028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This is going to be a new Screen, so in the screens directory of your source folder…</a:t>
            </a:r>
          </a:p>
          <a:p>
            <a:endParaRPr lang="en-US" sz="2000" dirty="0"/>
          </a:p>
          <a:p>
            <a:r>
              <a:rPr lang="en-US" sz="2000" dirty="0"/>
              <a:t>Make a new file called ResultsShowScreen.js</a:t>
            </a:r>
          </a:p>
          <a:p>
            <a:endParaRPr lang="en-US" sz="2000" dirty="0"/>
          </a:p>
          <a:p>
            <a:r>
              <a:rPr lang="en-US" sz="2000" dirty="0"/>
              <a:t>And start it off with the familiar boilerplate.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DD1506-F2C2-4D74-8125-9034D1864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154" y="1923393"/>
            <a:ext cx="6731346" cy="343552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48538C5-E10B-4322-AADD-4DB8D1F6F022}"/>
              </a:ext>
            </a:extLst>
          </p:cNvPr>
          <p:cNvSpPr txBox="1"/>
          <p:nvPr/>
        </p:nvSpPr>
        <p:spPr>
          <a:xfrm>
            <a:off x="8393593" y="5349298"/>
            <a:ext cx="2458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ResultsShowScreen.js</a:t>
            </a:r>
          </a:p>
        </p:txBody>
      </p:sp>
    </p:spTree>
    <p:extLst>
      <p:ext uri="{BB962C8B-B14F-4D97-AF65-F5344CB8AC3E}">
        <p14:creationId xmlns:p14="http://schemas.microsoft.com/office/powerpoint/2010/main" val="3667590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4" y="1923393"/>
            <a:ext cx="3611902" cy="4120280"/>
          </a:xfrm>
        </p:spPr>
        <p:txBody>
          <a:bodyPr>
            <a:normAutofit/>
          </a:bodyPr>
          <a:lstStyle/>
          <a:p>
            <a:r>
              <a:rPr lang="en-US" sz="2000" dirty="0"/>
              <a:t>And don’t forget!</a:t>
            </a:r>
          </a:p>
          <a:p>
            <a:r>
              <a:rPr lang="en-US" sz="2000" dirty="0"/>
              <a:t>When you have multiple screens, you need to write them up to your </a:t>
            </a:r>
            <a:r>
              <a:rPr lang="en-US" sz="2000" dirty="0" err="1"/>
              <a:t>StackNavigator</a:t>
            </a:r>
            <a:r>
              <a:rPr lang="en-US" sz="2000" dirty="0"/>
              <a:t> object, inside of App.js</a:t>
            </a:r>
          </a:p>
          <a:p>
            <a:r>
              <a:rPr lang="en-US" sz="2000" dirty="0"/>
              <a:t>That is, you import the component…</a:t>
            </a:r>
          </a:p>
          <a:p>
            <a:r>
              <a:rPr lang="en-US" sz="2000" dirty="0"/>
              <a:t>And you set up the route name.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C8B6C-FA97-48F2-8520-6AC86B81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608" y="0"/>
            <a:ext cx="7620392" cy="43626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06A7A8-2197-4F9A-9916-23187E4AB9D3}"/>
              </a:ext>
            </a:extLst>
          </p:cNvPr>
          <p:cNvSpPr txBox="1"/>
          <p:nvPr/>
        </p:nvSpPr>
        <p:spPr>
          <a:xfrm>
            <a:off x="8185487" y="4384583"/>
            <a:ext cx="84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App.js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5D48B04-BE9F-46D3-B37A-0FC8554B1A5D}"/>
                  </a:ext>
                </a:extLst>
              </p14:cNvPr>
              <p14:cNvContentPartPr/>
              <p14:nvPr/>
            </p14:nvContentPartPr>
            <p14:xfrm>
              <a:off x="2156450" y="4741337"/>
              <a:ext cx="1439280" cy="13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5D48B04-BE9F-46D3-B37A-0FC8554B1A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8810" y="4723697"/>
                <a:ext cx="14749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7EC65C8-0458-490E-8C44-EC30AC6A6B08}"/>
                  </a:ext>
                </a:extLst>
              </p14:cNvPr>
              <p14:cNvContentPartPr/>
              <p14:nvPr/>
            </p14:nvContentPartPr>
            <p14:xfrm>
              <a:off x="1116050" y="5164697"/>
              <a:ext cx="158184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7EC65C8-0458-490E-8C44-EC30AC6A6B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8410" y="5146697"/>
                <a:ext cx="1617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B3AF052-9BA8-4434-A0D4-2C7EE5619A49}"/>
                  </a:ext>
                </a:extLst>
              </p14:cNvPr>
              <p14:cNvContentPartPr/>
              <p14:nvPr/>
            </p14:nvContentPartPr>
            <p14:xfrm>
              <a:off x="5120690" y="1160057"/>
              <a:ext cx="650304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B3AF052-9BA8-4434-A0D4-2C7EE5619A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02690" y="1142057"/>
                <a:ext cx="65386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E8BBB26-126D-4BAB-B5E8-15070C8EE7B8}"/>
                  </a:ext>
                </a:extLst>
              </p14:cNvPr>
              <p14:cNvContentPartPr/>
              <p14:nvPr/>
            </p14:nvContentPartPr>
            <p14:xfrm>
              <a:off x="2358410" y="5625497"/>
              <a:ext cx="1208880" cy="25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E8BBB26-126D-4BAB-B5E8-15070C8EE7B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22770" y="5589857"/>
                <a:ext cx="12805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74BE0E0-D6DA-4E77-9201-C008404EEE02}"/>
                  </a:ext>
                </a:extLst>
              </p14:cNvPr>
              <p14:cNvContentPartPr/>
              <p14:nvPr/>
            </p14:nvContentPartPr>
            <p14:xfrm>
              <a:off x="1153850" y="6052817"/>
              <a:ext cx="662400" cy="385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74BE0E0-D6DA-4E77-9201-C008404EEE0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18210" y="6017177"/>
                <a:ext cx="7340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C153BAD-0E13-45C9-9251-9A1FA26C8CDB}"/>
                  </a:ext>
                </a:extLst>
              </p14:cNvPr>
              <p14:cNvContentPartPr/>
              <p14:nvPr/>
            </p14:nvContentPartPr>
            <p14:xfrm>
              <a:off x="6079010" y="2169137"/>
              <a:ext cx="3195720" cy="324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C153BAD-0E13-45C9-9251-9A1FA26C8CD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3370" y="2133137"/>
                <a:ext cx="3267360" cy="10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3578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4" y="1923393"/>
            <a:ext cx="3723816" cy="412028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Just to continue the refresher…</a:t>
            </a:r>
          </a:p>
          <a:p>
            <a:r>
              <a:rPr lang="en-US" sz="2000" dirty="0"/>
              <a:t>The </a:t>
            </a:r>
            <a:r>
              <a:rPr lang="en-US" sz="2000" dirty="0" err="1"/>
              <a:t>StackNavigator</a:t>
            </a:r>
            <a:r>
              <a:rPr lang="en-US" sz="2000" dirty="0"/>
              <a:t> ends up giving us a lot of information and functions (in the form of props)</a:t>
            </a:r>
          </a:p>
          <a:p>
            <a:r>
              <a:rPr lang="en-US" sz="2000" dirty="0"/>
              <a:t>We used this in the past to help us to navigate!</a:t>
            </a:r>
          </a:p>
          <a:p>
            <a:r>
              <a:rPr lang="en-US" sz="2000" dirty="0"/>
              <a:t>Note in </a:t>
            </a:r>
            <a:r>
              <a:rPr lang="en-US" sz="2000" dirty="0" err="1"/>
              <a:t>SearchScreen</a:t>
            </a:r>
            <a:r>
              <a:rPr lang="en-US" sz="2000" dirty="0"/>
              <a:t>, we’ve added the props parameter…</a:t>
            </a:r>
          </a:p>
          <a:p>
            <a:r>
              <a:rPr lang="en-US" sz="2000" dirty="0"/>
              <a:t>And are printing it out…</a:t>
            </a:r>
          </a:p>
          <a:p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6A7A8-2197-4F9A-9916-23187E4AB9D3}"/>
              </a:ext>
            </a:extLst>
          </p:cNvPr>
          <p:cNvSpPr txBox="1"/>
          <p:nvPr/>
        </p:nvSpPr>
        <p:spPr>
          <a:xfrm>
            <a:off x="8386937" y="2955366"/>
            <a:ext cx="18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B245AE-CE4B-4026-B0B8-A32CA373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470" y="986720"/>
            <a:ext cx="7436232" cy="18733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A2399F9-3091-435E-9F66-8A56E7BBD86B}"/>
                  </a:ext>
                </a:extLst>
              </p14:cNvPr>
              <p14:cNvContentPartPr/>
              <p14:nvPr/>
            </p14:nvContentPartPr>
            <p14:xfrm>
              <a:off x="1298930" y="5542697"/>
              <a:ext cx="3061080" cy="1375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A2399F9-3091-435E-9F66-8A56E7BBD8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0930" y="5525057"/>
                <a:ext cx="3096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54E22B-C232-40AE-A5E9-FEEBD13371A1}"/>
                  </a:ext>
                </a:extLst>
              </p14:cNvPr>
              <p14:cNvContentPartPr/>
              <p14:nvPr/>
            </p14:nvContentPartPr>
            <p14:xfrm>
              <a:off x="1475330" y="5946617"/>
              <a:ext cx="1982520" cy="1047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54E22B-C232-40AE-A5E9-FEEBD13371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6690" y="5937617"/>
                <a:ext cx="20001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E80243D-E734-4D5B-84BA-32C043CC0B3C}"/>
                  </a:ext>
                </a:extLst>
              </p14:cNvPr>
              <p14:cNvContentPartPr/>
              <p14:nvPr/>
            </p14:nvContentPartPr>
            <p14:xfrm>
              <a:off x="5536850" y="2641457"/>
              <a:ext cx="2045880" cy="13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E80243D-E734-4D5B-84BA-32C043CC0B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27850" y="2632457"/>
                <a:ext cx="20635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3184181-824D-49D4-A380-A3C063EF642A}"/>
                  </a:ext>
                </a:extLst>
              </p14:cNvPr>
              <p14:cNvContentPartPr/>
              <p14:nvPr/>
            </p14:nvContentPartPr>
            <p14:xfrm>
              <a:off x="7466450" y="1330337"/>
              <a:ext cx="66528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3184181-824D-49D4-A380-A3C063EF64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48450" y="1312337"/>
                <a:ext cx="7009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6286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4" y="1923393"/>
            <a:ext cx="3723816" cy="412028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And when we print it out, we get something that looks like this!</a:t>
            </a:r>
          </a:p>
          <a:p>
            <a:endParaRPr lang="en-US" sz="2000" dirty="0"/>
          </a:p>
          <a:p>
            <a:r>
              <a:rPr lang="en-US" sz="2000" dirty="0"/>
              <a:t>We’ve seen this before!</a:t>
            </a:r>
          </a:p>
          <a:p>
            <a:r>
              <a:rPr lang="en-US" sz="2000" dirty="0"/>
              <a:t>We’ve used this before!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We specifically used that navigate function to navigate from screen to screen!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0C332-92C6-489A-95FE-012D98E8B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934" y="0"/>
            <a:ext cx="673806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83772F-8608-47AE-9F82-1193C6956EA1}"/>
                  </a:ext>
                </a:extLst>
              </p14:cNvPr>
              <p14:cNvContentPartPr/>
              <p14:nvPr/>
            </p14:nvContentPartPr>
            <p14:xfrm>
              <a:off x="6582650" y="4067777"/>
              <a:ext cx="3382200" cy="329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83772F-8608-47AE-9F82-1193C6956E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4650" y="4049777"/>
                <a:ext cx="341784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FD181F6-2E23-4CDE-83BF-026C472C2CA4}"/>
                  </a:ext>
                </a:extLst>
              </p14:cNvPr>
              <p14:cNvContentPartPr/>
              <p14:nvPr/>
            </p14:nvContentPartPr>
            <p14:xfrm>
              <a:off x="1135130" y="5391497"/>
              <a:ext cx="810000" cy="57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FD181F6-2E23-4CDE-83BF-026C472C2C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7130" y="5373497"/>
                <a:ext cx="845640" cy="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03052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3" y="1923393"/>
            <a:ext cx="10308547" cy="4120280"/>
          </a:xfrm>
        </p:spPr>
        <p:txBody>
          <a:bodyPr>
            <a:normAutofit/>
          </a:bodyPr>
          <a:lstStyle/>
          <a:p>
            <a:r>
              <a:rPr lang="en-US" sz="2000" dirty="0"/>
              <a:t>There’s a couple of things that are a little different this time around though…</a:t>
            </a:r>
          </a:p>
          <a:p>
            <a:endParaRPr lang="en-US" sz="2000" dirty="0"/>
          </a:p>
          <a:p>
            <a:r>
              <a:rPr lang="en-US" sz="2000" dirty="0"/>
              <a:t>The first is that, before, we invoked that navigate function as part of the </a:t>
            </a:r>
            <a:r>
              <a:rPr lang="en-US" sz="2000" dirty="0" err="1"/>
              <a:t>onPress</a:t>
            </a:r>
            <a:r>
              <a:rPr lang="en-US" sz="2000" dirty="0"/>
              <a:t> callback of a Button…</a:t>
            </a:r>
          </a:p>
          <a:p>
            <a:pPr lvl="1"/>
            <a:r>
              <a:rPr lang="en-US" sz="1800" dirty="0"/>
              <a:t>Specifically, a Button that lived in the top level component.</a:t>
            </a:r>
          </a:p>
          <a:p>
            <a:endParaRPr lang="en-US" sz="2000" dirty="0"/>
          </a:p>
          <a:p>
            <a:r>
              <a:rPr lang="en-US" sz="2000" dirty="0"/>
              <a:t>This time around, we want to invoke navigate when the user pushes on an image!</a:t>
            </a:r>
          </a:p>
          <a:p>
            <a:pPr lvl="1"/>
            <a:r>
              <a:rPr lang="en-US" sz="1800" dirty="0"/>
              <a:t>Well, we’ll have it be either the image, OR any of the text below an image too.</a:t>
            </a:r>
          </a:p>
          <a:p>
            <a:pPr lvl="2"/>
            <a:r>
              <a:rPr lang="en-US" sz="1600" dirty="0"/>
              <a:t>BUT, imagine if you will for a second – where does the image specifically live?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814252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3" y="1923393"/>
            <a:ext cx="9639037" cy="4120280"/>
          </a:xfrm>
        </p:spPr>
        <p:txBody>
          <a:bodyPr>
            <a:normAutofit/>
          </a:bodyPr>
          <a:lstStyle/>
          <a:p>
            <a:r>
              <a:rPr lang="en-US" sz="2000" dirty="0"/>
              <a:t>But the images don’t live inside of the top level component!</a:t>
            </a:r>
          </a:p>
          <a:p>
            <a:pPr lvl="1"/>
            <a:r>
              <a:rPr lang="en-US" sz="1800" dirty="0"/>
              <a:t>i.e., they aren’t directly in </a:t>
            </a:r>
            <a:r>
              <a:rPr lang="en-US" sz="1800" dirty="0" err="1"/>
              <a:t>SearchScreen</a:t>
            </a:r>
            <a:r>
              <a:rPr lang="en-US" sz="1800" dirty="0"/>
              <a:t>.</a:t>
            </a:r>
          </a:p>
          <a:p>
            <a:pPr lvl="1"/>
            <a:endParaRPr lang="en-US" sz="1800" dirty="0"/>
          </a:p>
          <a:p>
            <a:r>
              <a:rPr lang="en-US" sz="2000" dirty="0"/>
              <a:t>Rather, </a:t>
            </a:r>
            <a:r>
              <a:rPr lang="en-US" sz="2000" dirty="0" err="1"/>
              <a:t>SearchScreen</a:t>
            </a:r>
            <a:r>
              <a:rPr lang="en-US" sz="2000" dirty="0"/>
              <a:t> has </a:t>
            </a:r>
            <a:r>
              <a:rPr lang="en-US" sz="2000" dirty="0" err="1"/>
              <a:t>ResultsLists</a:t>
            </a:r>
            <a:r>
              <a:rPr lang="en-US" sz="2000" dirty="0"/>
              <a:t>…</a:t>
            </a:r>
          </a:p>
          <a:p>
            <a:pPr lvl="1"/>
            <a:r>
              <a:rPr lang="en-US" sz="1800" dirty="0" err="1"/>
              <a:t>ResultsLists</a:t>
            </a:r>
            <a:r>
              <a:rPr lang="en-US" sz="1800" dirty="0"/>
              <a:t> have a bunch of </a:t>
            </a:r>
            <a:r>
              <a:rPr lang="en-US" sz="1800" dirty="0" err="1"/>
              <a:t>ResultsDetails</a:t>
            </a:r>
            <a:r>
              <a:rPr lang="en-US" sz="1800" dirty="0"/>
              <a:t>…</a:t>
            </a:r>
          </a:p>
          <a:p>
            <a:pPr lvl="2"/>
            <a:r>
              <a:rPr lang="en-US" sz="1700" dirty="0"/>
              <a:t>And it is </a:t>
            </a:r>
            <a:r>
              <a:rPr lang="en-US" sz="1700" dirty="0" err="1"/>
              <a:t>ResultsDetails</a:t>
            </a:r>
            <a:r>
              <a:rPr lang="en-US" sz="1700" dirty="0"/>
              <a:t> that actually has the Image!</a:t>
            </a:r>
          </a:p>
          <a:p>
            <a:endParaRPr lang="en-US" sz="2000" dirty="0"/>
          </a:p>
          <a:p>
            <a:r>
              <a:rPr lang="en-US" sz="2000" dirty="0"/>
              <a:t>So we’re going to have to shepherd down this navigate function down to a child component.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45146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3" y="1923393"/>
            <a:ext cx="9639037" cy="4120280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With regard to this shepherding:</a:t>
            </a:r>
          </a:p>
          <a:p>
            <a:endParaRPr lang="en-US" sz="2000" dirty="0"/>
          </a:p>
          <a:p>
            <a:r>
              <a:rPr lang="en-US" sz="2000" dirty="0"/>
              <a:t>As we’ve done a couple of times, I’m going to show you the “intuitive” way to do it</a:t>
            </a:r>
          </a:p>
          <a:p>
            <a:pPr lvl="1"/>
            <a:r>
              <a:rPr lang="en-US" sz="1800" dirty="0"/>
              <a:t>Which totally works!</a:t>
            </a:r>
          </a:p>
          <a:p>
            <a:pPr lvl="1"/>
            <a:endParaRPr lang="en-US" sz="1800" dirty="0"/>
          </a:p>
          <a:p>
            <a:r>
              <a:rPr lang="en-US" sz="2000" dirty="0"/>
              <a:t>And then we’ll see a possibly less intuitive, but arguably more effective, way of doing the same.</a:t>
            </a:r>
          </a:p>
          <a:p>
            <a:endParaRPr lang="en-US" sz="2000" dirty="0"/>
          </a:p>
          <a:p>
            <a:r>
              <a:rPr lang="en-US" sz="2000" dirty="0"/>
              <a:t>But starting with the intuitive way: how might you go about getting our child components in a place where they can leverage this navigation object?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84941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3" y="1923393"/>
            <a:ext cx="4354437" cy="4120280"/>
          </a:xfrm>
        </p:spPr>
        <p:txBody>
          <a:bodyPr>
            <a:normAutofit/>
          </a:bodyPr>
          <a:lstStyle/>
          <a:p>
            <a:r>
              <a:rPr lang="en-US" sz="2000" dirty="0"/>
              <a:t>One thing to note is that the props that get </a:t>
            </a:r>
            <a:r>
              <a:rPr lang="en-US" sz="2000" dirty="0" err="1"/>
              <a:t>passesd</a:t>
            </a:r>
            <a:r>
              <a:rPr lang="en-US" sz="2000" dirty="0"/>
              <a:t> in via React Navigation is this big whole object.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035F3-9892-4A4D-9F3F-42C573F5A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934" y="0"/>
            <a:ext cx="673806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CD711A2-08B5-4A33-8355-3FB2845A452E}"/>
                  </a:ext>
                </a:extLst>
              </p14:cNvPr>
              <p14:cNvContentPartPr/>
              <p14:nvPr/>
            </p14:nvContentPartPr>
            <p14:xfrm>
              <a:off x="5820170" y="119297"/>
              <a:ext cx="435600" cy="6467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CD711A2-08B5-4A33-8355-3FB2845A45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2170" y="101657"/>
                <a:ext cx="471240" cy="650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04035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3" y="1923393"/>
            <a:ext cx="4354437" cy="4120280"/>
          </a:xfrm>
        </p:spPr>
        <p:txBody>
          <a:bodyPr>
            <a:normAutofit/>
          </a:bodyPr>
          <a:lstStyle/>
          <a:p>
            <a:r>
              <a:rPr lang="en-US" sz="2000" dirty="0"/>
              <a:t>But we really only actually care about this, slightly smaller, navigation object.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035F3-9892-4A4D-9F3F-42C573F5A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934" y="0"/>
            <a:ext cx="673806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B469A0E-8889-4DB9-98F0-C80412DD35F3}"/>
                  </a:ext>
                </a:extLst>
              </p14:cNvPr>
              <p14:cNvContentPartPr/>
              <p14:nvPr/>
            </p14:nvContentPartPr>
            <p14:xfrm>
              <a:off x="6033290" y="339977"/>
              <a:ext cx="449640" cy="5955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B469A0E-8889-4DB9-98F0-C80412DD35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97290" y="304337"/>
                <a:ext cx="521280" cy="602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7967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54" y="1923393"/>
            <a:ext cx="3673366" cy="412028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So we can </a:t>
            </a:r>
            <a:r>
              <a:rPr lang="en-US" sz="2000" dirty="0" err="1"/>
              <a:t>destructure</a:t>
            </a:r>
            <a:r>
              <a:rPr lang="en-US" sz="2000" dirty="0"/>
              <a:t> that navigation object.</a:t>
            </a:r>
          </a:p>
          <a:p>
            <a:endParaRPr lang="en-US" sz="2000" dirty="0"/>
          </a:p>
          <a:p>
            <a:r>
              <a:rPr lang="en-US" sz="2000" dirty="0"/>
              <a:t>So now, instead of getting the entire props object like before…</a:t>
            </a:r>
          </a:p>
          <a:p>
            <a:endParaRPr lang="en-US" sz="2000" dirty="0"/>
          </a:p>
          <a:p>
            <a:r>
              <a:rPr lang="en-US" sz="2000" dirty="0"/>
              <a:t>We now are specifically JUST accessing the navigation object within that props object.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84773B-DBE8-4FB8-A4E1-ADE6E299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343" y="4187377"/>
            <a:ext cx="7207620" cy="170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D5FF09-AA16-43B9-A364-6A6696E3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343" y="1077521"/>
            <a:ext cx="7436232" cy="187334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2ED0B-A140-4AD5-8212-23A85F9C5DAF}"/>
              </a:ext>
            </a:extLst>
          </p:cNvPr>
          <p:cNvGrpSpPr/>
          <p:nvPr/>
        </p:nvGrpSpPr>
        <p:grpSpPr>
          <a:xfrm>
            <a:off x="8162330" y="3096137"/>
            <a:ext cx="721080" cy="832320"/>
            <a:chOff x="8162330" y="3096137"/>
            <a:chExt cx="721080" cy="83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DC98F7-C449-4300-8200-5EC64BC13F72}"/>
                    </a:ext>
                  </a:extLst>
                </p14:cNvPr>
                <p14:cNvContentPartPr/>
                <p14:nvPr/>
              </p14:nvContentPartPr>
              <p14:xfrm>
                <a:off x="8162330" y="3096137"/>
                <a:ext cx="326880" cy="832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DC98F7-C449-4300-8200-5EC64BC13F7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44690" y="3078137"/>
                  <a:ext cx="362520" cy="86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7DC1EC7-56DF-4413-A1A9-36A3DB35A364}"/>
                    </a:ext>
                  </a:extLst>
                </p14:cNvPr>
                <p14:cNvContentPartPr/>
                <p14:nvPr/>
              </p14:nvContentPartPr>
              <p14:xfrm>
                <a:off x="8500730" y="3447497"/>
                <a:ext cx="382680" cy="469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7DC1EC7-56DF-4413-A1A9-36A3DB35A36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82730" y="3429497"/>
                  <a:ext cx="418320" cy="50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A987487-265F-4530-B478-5A32E3F52E65}"/>
                  </a:ext>
                </a:extLst>
              </p14:cNvPr>
              <p14:cNvContentPartPr/>
              <p14:nvPr/>
            </p14:nvContentPartPr>
            <p14:xfrm>
              <a:off x="7819610" y="1424657"/>
              <a:ext cx="2991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A987487-265F-4530-B478-5A32E3F52E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83610" y="1389017"/>
                <a:ext cx="370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464155E-F7CF-46EF-8541-65F7809F8E5D}"/>
                  </a:ext>
                </a:extLst>
              </p14:cNvPr>
              <p14:cNvContentPartPr/>
              <p14:nvPr/>
            </p14:nvContentPartPr>
            <p14:xfrm>
              <a:off x="7119410" y="2692577"/>
              <a:ext cx="499680" cy="113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464155E-F7CF-46EF-8541-65F7809F8E5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83770" y="2656577"/>
                <a:ext cx="5713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2857B34-6306-4800-A34C-562CB3BCAB88}"/>
                  </a:ext>
                </a:extLst>
              </p14:cNvPr>
              <p14:cNvContentPartPr/>
              <p14:nvPr/>
            </p14:nvContentPartPr>
            <p14:xfrm>
              <a:off x="7876490" y="4488617"/>
              <a:ext cx="923040" cy="33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2857B34-6306-4800-A34C-562CB3BCAB8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67490" y="4479617"/>
                <a:ext cx="9406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B5960B5-40EA-4438-99A1-A329B49DDE99}"/>
                  </a:ext>
                </a:extLst>
              </p14:cNvPr>
              <p14:cNvContentPartPr/>
              <p14:nvPr/>
            </p14:nvContentPartPr>
            <p14:xfrm>
              <a:off x="7232810" y="5743577"/>
              <a:ext cx="1082160" cy="135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B5960B5-40EA-4438-99A1-A329B49DDE9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24170" y="5734937"/>
                <a:ext cx="1099800" cy="1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352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484312" cy="3849624"/>
          </a:xfrm>
        </p:spPr>
        <p:txBody>
          <a:bodyPr>
            <a:normAutofit/>
          </a:bodyPr>
          <a:lstStyle/>
          <a:p>
            <a:r>
              <a:rPr lang="en-US" sz="2000" dirty="0"/>
              <a:t>The solution is clear: let’s make a reusable component!</a:t>
            </a:r>
          </a:p>
          <a:p>
            <a:endParaRPr lang="en-US" sz="2000" dirty="0"/>
          </a:p>
          <a:p>
            <a:r>
              <a:rPr lang="en-US" sz="2000" dirty="0"/>
              <a:t>Let’s call it “</a:t>
            </a:r>
            <a:r>
              <a:rPr lang="en-US" sz="2000" dirty="0" err="1"/>
              <a:t>ResultsDetail</a:t>
            </a:r>
            <a:r>
              <a:rPr lang="en-US" sz="2000" dirty="0"/>
              <a:t>” – as it is basically a detailed representation of a single Result.</a:t>
            </a:r>
          </a:p>
          <a:p>
            <a:endParaRPr lang="en-US" sz="2000" dirty="0"/>
          </a:p>
          <a:p>
            <a:r>
              <a:rPr lang="en-US" sz="2000" dirty="0"/>
              <a:t>And we can give it some boilerplate code as well.</a:t>
            </a:r>
            <a:endParaRPr lang="en-US" sz="18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37437-B1E3-5D49-A312-855392EB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710" y="0"/>
            <a:ext cx="3873500" cy="336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A299F2-3A5F-B742-BB34-D253C0B1E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112" y="3454426"/>
            <a:ext cx="5195605" cy="318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956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79" y="1923393"/>
            <a:ext cx="2743200" cy="4120280"/>
          </a:xfrm>
        </p:spPr>
        <p:txBody>
          <a:bodyPr>
            <a:normAutofit/>
          </a:bodyPr>
          <a:lstStyle/>
          <a:p>
            <a:r>
              <a:rPr lang="en-US" sz="2000" dirty="0"/>
              <a:t>And we can then pass this navigation object down to our </a:t>
            </a:r>
            <a:r>
              <a:rPr lang="en-US" sz="2000" dirty="0" err="1"/>
              <a:t>ResultsList</a:t>
            </a:r>
            <a:r>
              <a:rPr lang="en-US" sz="2000" dirty="0"/>
              <a:t> child objects via a prop…</a:t>
            </a:r>
          </a:p>
          <a:p>
            <a:r>
              <a:rPr lang="en-US" sz="2000" dirty="0"/>
              <a:t>Note that we do it for all three! 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ED692-CB2D-48DD-8D7C-E24CD9C70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596" y="503939"/>
            <a:ext cx="8843404" cy="58501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F8C205B-1D6A-4747-9900-A997556A6D02}"/>
                  </a:ext>
                </a:extLst>
              </p14:cNvPr>
              <p14:cNvContentPartPr/>
              <p14:nvPr/>
            </p14:nvContentPartPr>
            <p14:xfrm>
              <a:off x="5467370" y="5839337"/>
              <a:ext cx="1714320" cy="102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F8C205B-1D6A-4747-9900-A997556A6D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9366" y="5821337"/>
                <a:ext cx="1749967" cy="13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67710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79" y="1923393"/>
            <a:ext cx="3739580" cy="4120280"/>
          </a:xfrm>
        </p:spPr>
        <p:txBody>
          <a:bodyPr>
            <a:normAutofit/>
          </a:bodyPr>
          <a:lstStyle/>
          <a:p>
            <a:r>
              <a:rPr lang="en-US" sz="2000" dirty="0"/>
              <a:t>And now inside of </a:t>
            </a:r>
            <a:r>
              <a:rPr lang="en-US" sz="2000" dirty="0" err="1"/>
              <a:t>ResultsList</a:t>
            </a:r>
            <a:r>
              <a:rPr lang="en-US" sz="2000" dirty="0"/>
              <a:t>, that props parameter should now have an additional property: the navigation object!</a:t>
            </a:r>
          </a:p>
          <a:p>
            <a:endParaRPr lang="en-US" sz="2000" dirty="0"/>
          </a:p>
          <a:p>
            <a:r>
              <a:rPr lang="en-US" sz="2000" dirty="0"/>
              <a:t>How would we use this to make it so that tapping on our </a:t>
            </a:r>
            <a:r>
              <a:rPr lang="en-US" sz="2000" dirty="0" err="1"/>
              <a:t>ResultsDetail</a:t>
            </a:r>
            <a:r>
              <a:rPr lang="en-US" sz="2000" dirty="0"/>
              <a:t> takes us to our detail screen?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CF77F-5AA0-4E05-BF23-DAC6EB0AA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510" y="1670488"/>
            <a:ext cx="7169518" cy="42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44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78" y="1923393"/>
            <a:ext cx="4376507" cy="4120280"/>
          </a:xfrm>
        </p:spPr>
        <p:txBody>
          <a:bodyPr>
            <a:normAutofit/>
          </a:bodyPr>
          <a:lstStyle/>
          <a:p>
            <a:r>
              <a:rPr lang="en-US" sz="2000" dirty="0"/>
              <a:t>WELLLL…</a:t>
            </a:r>
          </a:p>
          <a:p>
            <a:r>
              <a:rPr lang="en-US" sz="2000" dirty="0"/>
              <a:t>The first step is to import </a:t>
            </a:r>
            <a:r>
              <a:rPr lang="en-US" sz="2000" dirty="0" err="1"/>
              <a:t>TouchableOpacity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Remember – this is the way to make other components “clickable”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D2E7F-E4D1-4057-8889-134596D48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318" y="0"/>
            <a:ext cx="6895682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A3FDED9-8874-4863-837D-020696E7F265}"/>
                  </a:ext>
                </a:extLst>
              </p14:cNvPr>
              <p14:cNvContentPartPr/>
              <p14:nvPr/>
            </p14:nvContentPartPr>
            <p14:xfrm>
              <a:off x="9225770" y="598817"/>
              <a:ext cx="1161000" cy="18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A3FDED9-8874-4863-837D-020696E7F2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07770" y="581177"/>
                <a:ext cx="11966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BE68DED-918B-4EF2-B3D2-D7557C591614}"/>
                  </a:ext>
                </a:extLst>
              </p14:cNvPr>
              <p14:cNvContentPartPr/>
              <p14:nvPr/>
            </p14:nvContentPartPr>
            <p14:xfrm>
              <a:off x="838850" y="3266057"/>
              <a:ext cx="1604160" cy="45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BE68DED-918B-4EF2-B3D2-D7557C5916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0850" y="3248417"/>
                <a:ext cx="1639800" cy="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1279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78" y="1923393"/>
            <a:ext cx="4376507" cy="412028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And then we’ll want to use it!</a:t>
            </a:r>
          </a:p>
          <a:p>
            <a:endParaRPr lang="en-US" sz="2000" dirty="0"/>
          </a:p>
          <a:p>
            <a:r>
              <a:rPr lang="en-US" sz="2000" dirty="0"/>
              <a:t>We can wrap our </a:t>
            </a:r>
            <a:r>
              <a:rPr lang="en-US" sz="2000" dirty="0" err="1"/>
              <a:t>ResultsDetail</a:t>
            </a:r>
            <a:r>
              <a:rPr lang="en-US" sz="2000" dirty="0"/>
              <a:t> inside of this </a:t>
            </a:r>
            <a:r>
              <a:rPr lang="en-US" sz="2000" dirty="0" err="1"/>
              <a:t>TouchableOpacity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Note how I added (  and ) for the return statement – helpful to do if your first component isn’t on the same line as the return key word.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414D8-ECA2-4196-BAFA-F12639520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60" y="792256"/>
            <a:ext cx="7676839" cy="51143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2F6E603-364A-41AF-A8A0-9C1BBC727BB7}"/>
                  </a:ext>
                </a:extLst>
              </p14:cNvPr>
              <p14:cNvContentPartPr/>
              <p14:nvPr/>
            </p14:nvContentPartPr>
            <p14:xfrm>
              <a:off x="2850170" y="3203057"/>
              <a:ext cx="516240" cy="39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2F6E603-364A-41AF-A8A0-9C1BBC727B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2170" y="3185057"/>
                <a:ext cx="5518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B3F5A60-D47A-4726-AB57-06398F377790}"/>
                  </a:ext>
                </a:extLst>
              </p14:cNvPr>
              <p14:cNvContentPartPr/>
              <p14:nvPr/>
            </p14:nvContentPartPr>
            <p14:xfrm>
              <a:off x="2351930" y="3632537"/>
              <a:ext cx="1710000" cy="32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B3F5A60-D47A-4726-AB57-06398F3777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4290" y="3614537"/>
                <a:ext cx="17456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EA86F5B-E3FE-46AB-9BD8-08AE3E4AD8E1}"/>
                  </a:ext>
                </a:extLst>
              </p14:cNvPr>
              <p14:cNvContentPartPr/>
              <p14:nvPr/>
            </p14:nvContentPartPr>
            <p14:xfrm>
              <a:off x="9856490" y="4092617"/>
              <a:ext cx="335880" cy="707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EA86F5B-E3FE-46AB-9BD8-08AE3E4AD8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38490" y="4074617"/>
                <a:ext cx="371520" cy="74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39948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79" y="1923393"/>
            <a:ext cx="3935074" cy="4120280"/>
          </a:xfrm>
        </p:spPr>
        <p:txBody>
          <a:bodyPr>
            <a:normAutofit/>
          </a:bodyPr>
          <a:lstStyle/>
          <a:p>
            <a:r>
              <a:rPr lang="en-US" sz="2000" dirty="0"/>
              <a:t>And finally, as we all got lots of practice doing on the homework…</a:t>
            </a:r>
          </a:p>
          <a:p>
            <a:endParaRPr lang="en-US" sz="2000" dirty="0"/>
          </a:p>
          <a:p>
            <a:r>
              <a:rPr lang="en-US" sz="1800" dirty="0"/>
              <a:t>We give </a:t>
            </a:r>
            <a:r>
              <a:rPr lang="en-US" sz="1800" dirty="0" err="1"/>
              <a:t>TouchableOpacity</a:t>
            </a:r>
            <a:r>
              <a:rPr lang="en-US" sz="1800" dirty="0"/>
              <a:t> an </a:t>
            </a:r>
            <a:r>
              <a:rPr lang="en-US" sz="1800" dirty="0" err="1"/>
              <a:t>onPress</a:t>
            </a:r>
            <a:r>
              <a:rPr lang="en-US" sz="1800" dirty="0"/>
              <a:t> prop…</a:t>
            </a:r>
          </a:p>
          <a:p>
            <a:endParaRPr lang="en-US" sz="1800" dirty="0"/>
          </a:p>
          <a:p>
            <a:r>
              <a:rPr lang="en-US" sz="1800" dirty="0"/>
              <a:t>Where its value is a function that we want to invoke every time we press the </a:t>
            </a:r>
            <a:r>
              <a:rPr lang="en-US" sz="1800" dirty="0" err="1"/>
              <a:t>ResultsDetail</a:t>
            </a:r>
            <a:r>
              <a:rPr lang="en-US" sz="1800" dirty="0"/>
              <a:t>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F6ABC-F2AB-4A6A-A6CA-4A9BC4148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650" y="1065017"/>
            <a:ext cx="7226671" cy="49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151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252" y="4902940"/>
            <a:ext cx="9667416" cy="1708982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Which might end up looking a little something like this!</a:t>
            </a:r>
          </a:p>
          <a:p>
            <a:r>
              <a:rPr lang="en-US" sz="2000" dirty="0"/>
              <a:t>Remember: </a:t>
            </a:r>
          </a:p>
          <a:p>
            <a:pPr lvl="1"/>
            <a:r>
              <a:rPr lang="en-US" sz="1800" dirty="0"/>
              <a:t>props receives all of the props from the parent component, </a:t>
            </a:r>
          </a:p>
          <a:p>
            <a:pPr lvl="1"/>
            <a:r>
              <a:rPr lang="en-US" sz="1800" dirty="0"/>
              <a:t>navigation is the name of the prop we care about; it’s an object</a:t>
            </a:r>
          </a:p>
          <a:p>
            <a:pPr lvl="1"/>
            <a:r>
              <a:rPr lang="en-US" sz="1800" dirty="0"/>
              <a:t>navigate is a function inside of the navigation object.  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F199E-CEED-4D85-8B6D-2B54F7536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79" y="-50315"/>
            <a:ext cx="11087670" cy="49532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3BF8697-0836-4788-AA49-141FCAC3F955}"/>
                  </a:ext>
                </a:extLst>
              </p14:cNvPr>
              <p14:cNvContentPartPr/>
              <p14:nvPr/>
            </p14:nvContentPartPr>
            <p14:xfrm>
              <a:off x="6772730" y="3102257"/>
              <a:ext cx="28692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3BF8697-0836-4788-AA49-141FCAC3F9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4090" y="3093257"/>
                <a:ext cx="304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B376CA0-9285-4CA3-879D-8154F474B713}"/>
                  </a:ext>
                </a:extLst>
              </p14:cNvPr>
              <p14:cNvContentPartPr/>
              <p14:nvPr/>
            </p14:nvContentPartPr>
            <p14:xfrm>
              <a:off x="1166450" y="5908457"/>
              <a:ext cx="346680" cy="19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B376CA0-9285-4CA3-879D-8154F474B7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7810" y="5899817"/>
                <a:ext cx="3643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F34E9D6-4609-4F5C-86F4-90839363359E}"/>
                  </a:ext>
                </a:extLst>
              </p14:cNvPr>
              <p14:cNvContentPartPr/>
              <p14:nvPr/>
            </p14:nvContentPartPr>
            <p14:xfrm>
              <a:off x="7302290" y="3146177"/>
              <a:ext cx="737280" cy="14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F34E9D6-4609-4F5C-86F4-9083936335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84290" y="3128177"/>
                <a:ext cx="7729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A84E4A1-D48F-4BA5-BC41-F5260BDC6CF3}"/>
                  </a:ext>
                </a:extLst>
              </p14:cNvPr>
              <p14:cNvContentPartPr/>
              <p14:nvPr/>
            </p14:nvContentPartPr>
            <p14:xfrm>
              <a:off x="1128650" y="6217697"/>
              <a:ext cx="901080" cy="38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A84E4A1-D48F-4BA5-BC41-F5260BDC6C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10650" y="6199697"/>
                <a:ext cx="9367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F93E4A1-FC86-47CD-8470-FC325D25865E}"/>
                  </a:ext>
                </a:extLst>
              </p14:cNvPr>
              <p14:cNvContentPartPr/>
              <p14:nvPr/>
            </p14:nvContentPartPr>
            <p14:xfrm>
              <a:off x="8632850" y="3102617"/>
              <a:ext cx="503640" cy="50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F93E4A1-FC86-47CD-8470-FC325D25865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97210" y="3066977"/>
                <a:ext cx="5752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3658986-0ACF-45F4-A009-51BBDA1593F4}"/>
                  </a:ext>
                </a:extLst>
              </p14:cNvPr>
              <p14:cNvContentPartPr/>
              <p14:nvPr/>
            </p14:nvContentPartPr>
            <p14:xfrm>
              <a:off x="1128650" y="6541697"/>
              <a:ext cx="717120" cy="43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3658986-0ACF-45F4-A009-51BBDA1593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92650" y="6506057"/>
                <a:ext cx="788760" cy="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27517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252" y="4902940"/>
            <a:ext cx="9667416" cy="1708982"/>
          </a:xfrm>
        </p:spPr>
        <p:txBody>
          <a:bodyPr>
            <a:normAutofit/>
          </a:bodyPr>
          <a:lstStyle/>
          <a:p>
            <a:r>
              <a:rPr lang="en-US" sz="2000" dirty="0"/>
              <a:t>And “</a:t>
            </a:r>
            <a:r>
              <a:rPr lang="en-US" sz="2000" dirty="0" err="1"/>
              <a:t>ResultsShow</a:t>
            </a:r>
            <a:r>
              <a:rPr lang="en-US" sz="2000" dirty="0"/>
              <a:t>” was the route name we specified back in App.js</a:t>
            </a:r>
          </a:p>
          <a:p>
            <a:endParaRPr lang="en-US" sz="2000" dirty="0"/>
          </a:p>
          <a:p>
            <a:r>
              <a:rPr lang="en-US" sz="2000" dirty="0"/>
              <a:t>And with this, we’ve achieved </a:t>
            </a:r>
            <a:r>
              <a:rPr lang="en-US" sz="2000" dirty="0" err="1"/>
              <a:t>clickability</a:t>
            </a:r>
            <a:r>
              <a:rPr lang="en-US" sz="2000" dirty="0"/>
              <a:t>!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F199E-CEED-4D85-8B6D-2B54F7536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79" y="-50315"/>
            <a:ext cx="11087670" cy="49532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F34E9D6-4609-4F5C-86F4-90839363359E}"/>
                  </a:ext>
                </a:extLst>
              </p14:cNvPr>
              <p14:cNvContentPartPr/>
              <p14:nvPr/>
            </p14:nvContentPartPr>
            <p14:xfrm>
              <a:off x="9679730" y="3179298"/>
              <a:ext cx="737280" cy="14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F34E9D6-4609-4F5C-86F4-9083936335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61730" y="3161298"/>
                <a:ext cx="7729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5FAF4B4-0CC2-4DDE-B651-3D18D0E4FF8D}"/>
                  </a:ext>
                </a:extLst>
              </p14:cNvPr>
              <p14:cNvContentPartPr/>
              <p14:nvPr/>
            </p14:nvContentPartPr>
            <p14:xfrm>
              <a:off x="1953302" y="5311847"/>
              <a:ext cx="737280" cy="140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5FAF4B4-0CC2-4DDE-B651-3D18D0E4FF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5302" y="5293847"/>
                <a:ext cx="772920" cy="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3801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295" y="2014193"/>
            <a:ext cx="5669280" cy="3882109"/>
          </a:xfrm>
        </p:spPr>
        <p:txBody>
          <a:bodyPr>
            <a:normAutofit/>
          </a:bodyPr>
          <a:lstStyle/>
          <a:p>
            <a:r>
              <a:rPr lang="en-US" sz="2000" dirty="0"/>
              <a:t>And “</a:t>
            </a:r>
            <a:r>
              <a:rPr lang="en-US" sz="2000" dirty="0" err="1"/>
              <a:t>ResultsShow</a:t>
            </a:r>
            <a:r>
              <a:rPr lang="en-US" sz="2000" dirty="0"/>
              <a:t>” was the route name we specified back in App.js</a:t>
            </a:r>
          </a:p>
          <a:p>
            <a:endParaRPr lang="en-US" sz="2000" dirty="0"/>
          </a:p>
          <a:p>
            <a:r>
              <a:rPr lang="en-US" sz="2000" dirty="0"/>
              <a:t>And with this, we’ve achieved </a:t>
            </a:r>
            <a:r>
              <a:rPr lang="en-US" sz="2000" dirty="0" err="1"/>
              <a:t>clickability</a:t>
            </a:r>
            <a:r>
              <a:rPr lang="en-US" sz="2000" dirty="0"/>
              <a:t>!</a:t>
            </a:r>
          </a:p>
          <a:p>
            <a:endParaRPr lang="en-US" sz="2000" dirty="0"/>
          </a:p>
          <a:p>
            <a:r>
              <a:rPr lang="en-US" sz="2000" dirty="0"/>
              <a:t>Clicking on one of the businesses does, in fact, take us to a new screen!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E7741-9A3E-44A0-B851-6E51DE762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704" y="1358793"/>
            <a:ext cx="4864350" cy="414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481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295" y="2014193"/>
            <a:ext cx="5669280" cy="388210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But there’s a couple of issues!</a:t>
            </a:r>
          </a:p>
          <a:p>
            <a:endParaRPr lang="en-US" sz="2000" dirty="0"/>
          </a:p>
          <a:p>
            <a:r>
              <a:rPr lang="en-US" sz="2000" dirty="0"/>
              <a:t>The first is obvious: it’s just the boilerplate text right now, and we want to gussy it up.</a:t>
            </a:r>
          </a:p>
          <a:p>
            <a:endParaRPr lang="en-US" sz="2000" dirty="0"/>
          </a:p>
          <a:p>
            <a:r>
              <a:rPr lang="en-US" sz="2000" dirty="0"/>
              <a:t>The second is “new” – we want to display specific, different details depending on WHICH restaurant got clicked on!</a:t>
            </a:r>
          </a:p>
          <a:p>
            <a:pPr lvl="1"/>
            <a:r>
              <a:rPr lang="en-US" sz="1400" dirty="0"/>
              <a:t>We haven’t actually seen or done this yet! We haven’t passed in our own custom props using react navigation before!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E7741-9A3E-44A0-B851-6E51DE762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704" y="1358793"/>
            <a:ext cx="4864350" cy="414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045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295" y="2014193"/>
            <a:ext cx="5669280" cy="3882109"/>
          </a:xfrm>
        </p:spPr>
        <p:txBody>
          <a:bodyPr>
            <a:normAutofit/>
          </a:bodyPr>
          <a:lstStyle/>
          <a:p>
            <a:r>
              <a:rPr lang="en-US" sz="2000" dirty="0"/>
              <a:t>But before we get to addressing those things…</a:t>
            </a:r>
          </a:p>
          <a:p>
            <a:endParaRPr lang="en-US" sz="2000" dirty="0"/>
          </a:p>
          <a:p>
            <a:r>
              <a:rPr lang="en-US" sz="2000" dirty="0"/>
              <a:t>Let’s revisit what I promised a moment ago.</a:t>
            </a:r>
          </a:p>
          <a:p>
            <a:endParaRPr lang="en-US" sz="2000" dirty="0"/>
          </a:p>
          <a:p>
            <a:r>
              <a:rPr lang="en-US" sz="2000" dirty="0"/>
              <a:t>Let’s shepherd our information differently.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E7741-9A3E-44A0-B851-6E51DE762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704" y="1358793"/>
            <a:ext cx="4864350" cy="414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3267205" cy="3849624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We can then start making use of that in our </a:t>
            </a:r>
            <a:r>
              <a:rPr lang="en-US" sz="2000" dirty="0" err="1"/>
              <a:t>ResultsList</a:t>
            </a:r>
            <a:r>
              <a:rPr lang="en-US" sz="2000" dirty="0"/>
              <a:t> component!</a:t>
            </a:r>
          </a:p>
          <a:p>
            <a:endParaRPr lang="en-US" sz="2000" dirty="0"/>
          </a:p>
          <a:p>
            <a:r>
              <a:rPr lang="en-US" sz="2000" dirty="0"/>
              <a:t>We import it…</a:t>
            </a:r>
          </a:p>
          <a:p>
            <a:endParaRPr lang="en-US" sz="2000" dirty="0"/>
          </a:p>
          <a:p>
            <a:r>
              <a:rPr lang="en-US" sz="2000" dirty="0"/>
              <a:t>And we return it in </a:t>
            </a:r>
            <a:r>
              <a:rPr lang="en-US" sz="2000" dirty="0" err="1"/>
              <a:t>renderItem</a:t>
            </a:r>
            <a:r>
              <a:rPr lang="en-US" sz="2000" dirty="0"/>
              <a:t>!</a:t>
            </a:r>
          </a:p>
          <a:p>
            <a:pPr lvl="1"/>
            <a:r>
              <a:rPr lang="en-US" sz="1600" dirty="0"/>
              <a:t>Clearly it is unfinished at this point though!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194CB-88AE-6249-832F-F5FF8BBD4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96850"/>
            <a:ext cx="7721600" cy="6464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FB252E7-7072-924B-8D52-0CCE6C499D9B}"/>
                  </a:ext>
                </a:extLst>
              </p14:cNvPr>
              <p14:cNvContentPartPr/>
              <p14:nvPr/>
            </p14:nvContentPartPr>
            <p14:xfrm>
              <a:off x="5482805" y="1387267"/>
              <a:ext cx="4041360" cy="64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FB252E7-7072-924B-8D52-0CCE6C499D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3805" y="1378267"/>
                <a:ext cx="40590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C967822-C1AB-FA4A-A490-2AD51106216A}"/>
                  </a:ext>
                </a:extLst>
              </p14:cNvPr>
              <p14:cNvContentPartPr/>
              <p14:nvPr/>
            </p14:nvContentPartPr>
            <p14:xfrm>
              <a:off x="1517045" y="4141267"/>
              <a:ext cx="1668240" cy="43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C967822-C1AB-FA4A-A490-2AD5110621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8405" y="4132627"/>
                <a:ext cx="16858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E6D0F8-552B-6F47-A212-341D9002F528}"/>
                  </a:ext>
                </a:extLst>
              </p14:cNvPr>
              <p14:cNvContentPartPr/>
              <p14:nvPr/>
            </p14:nvContentPartPr>
            <p14:xfrm>
              <a:off x="2268005" y="5058547"/>
              <a:ext cx="1118160" cy="30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E6D0F8-552B-6F47-A212-341D9002F5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50365" y="5040907"/>
                <a:ext cx="11538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9DCBF36-E139-6845-8C49-EF19B12BB311}"/>
                  </a:ext>
                </a:extLst>
              </p14:cNvPr>
              <p14:cNvContentPartPr/>
              <p14:nvPr/>
            </p14:nvContentPartPr>
            <p14:xfrm>
              <a:off x="7072205" y="4423867"/>
              <a:ext cx="2233080" cy="21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9DCBF36-E139-6845-8C49-EF19B12BB3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54205" y="4406227"/>
                <a:ext cx="2268720" cy="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96740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294" y="2014193"/>
            <a:ext cx="2642301" cy="3882109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But before we get to addressing those things…</a:t>
            </a:r>
          </a:p>
          <a:p>
            <a:endParaRPr lang="en-US" sz="2000" dirty="0"/>
          </a:p>
          <a:p>
            <a:r>
              <a:rPr lang="en-US" sz="2000" dirty="0"/>
              <a:t>Let’s revisit what I promised a moment ago.</a:t>
            </a:r>
          </a:p>
          <a:p>
            <a:endParaRPr lang="en-US" sz="2000" dirty="0"/>
          </a:p>
          <a:p>
            <a:r>
              <a:rPr lang="en-US" sz="2000" dirty="0"/>
              <a:t>Let’s shepherd our information differently.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B7519-349D-4D74-AF52-273F2AEE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596" y="503939"/>
            <a:ext cx="8843404" cy="585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130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5" y="1875457"/>
            <a:ext cx="2938694" cy="3882109"/>
          </a:xfrm>
        </p:spPr>
        <p:txBody>
          <a:bodyPr>
            <a:normAutofit/>
          </a:bodyPr>
          <a:lstStyle/>
          <a:p>
            <a:r>
              <a:rPr lang="en-US" sz="2000" dirty="0"/>
              <a:t>Because right now, inside of </a:t>
            </a:r>
            <a:r>
              <a:rPr lang="en-US" sz="2000" dirty="0" err="1"/>
              <a:t>SearchScreen</a:t>
            </a:r>
            <a:r>
              <a:rPr lang="en-US" sz="2000" dirty="0"/>
              <a:t>, we ONLY make use of this navigation object for the sole purpose of passing it down to children.</a:t>
            </a:r>
          </a:p>
          <a:p>
            <a:r>
              <a:rPr lang="en-US" sz="2000" dirty="0"/>
              <a:t>Which, I </a:t>
            </a:r>
            <a:r>
              <a:rPr lang="en-US" sz="2000" dirty="0" err="1"/>
              <a:t>dunno</a:t>
            </a:r>
            <a:r>
              <a:rPr lang="en-US" sz="2000" dirty="0"/>
              <a:t>, feels kind of icky to me.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B7519-349D-4D74-AF52-273F2AEE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596" y="503939"/>
            <a:ext cx="8843404" cy="58501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9ED681-9619-41D7-963D-1A3D38738385}"/>
                  </a:ext>
                </a:extLst>
              </p14:cNvPr>
              <p14:cNvContentPartPr/>
              <p14:nvPr/>
            </p14:nvContentPartPr>
            <p14:xfrm>
              <a:off x="5404370" y="718337"/>
              <a:ext cx="552240" cy="32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9ED681-9619-41D7-963D-1A3D387383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6370" y="700337"/>
                <a:ext cx="587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E2B6196-23E9-423E-838D-3E367A27FD9F}"/>
                  </a:ext>
                </a:extLst>
              </p14:cNvPr>
              <p14:cNvContentPartPr/>
              <p14:nvPr/>
            </p14:nvContentPartPr>
            <p14:xfrm>
              <a:off x="4975610" y="1582337"/>
              <a:ext cx="623160" cy="63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E2B6196-23E9-423E-838D-3E367A27FD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57610" y="1564697"/>
                <a:ext cx="6588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12FD498-9536-46D5-B469-B500B5850294}"/>
                  </a:ext>
                </a:extLst>
              </p14:cNvPr>
              <p14:cNvContentPartPr/>
              <p14:nvPr/>
            </p14:nvContentPartPr>
            <p14:xfrm>
              <a:off x="5365850" y="5025017"/>
              <a:ext cx="1850400" cy="1077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12FD498-9536-46D5-B469-B500B58502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47850" y="5007377"/>
                <a:ext cx="1886040" cy="111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3731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5" y="1875457"/>
            <a:ext cx="2938694" cy="388210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Let’s get rid of all references to navigation here.</a:t>
            </a:r>
          </a:p>
          <a:p>
            <a:endParaRPr lang="en-US" sz="2000" dirty="0"/>
          </a:p>
          <a:p>
            <a:r>
              <a:rPr lang="en-US" sz="2000" dirty="0"/>
              <a:t>(I know, I know, we just worked hard to add all of them. But sometimes this is what refactoring looks like).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F533E9-9091-4BA8-89CB-00B2F520D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990" y="81448"/>
            <a:ext cx="8597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54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5" y="1875457"/>
            <a:ext cx="2938694" cy="3882109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 err="1"/>
              <a:t>ResultsList</a:t>
            </a:r>
            <a:r>
              <a:rPr lang="en-US" sz="2000" dirty="0"/>
              <a:t> is the file that actually was USING the navigation object.</a:t>
            </a:r>
          </a:p>
          <a:p>
            <a:endParaRPr lang="en-US" sz="2000" dirty="0"/>
          </a:p>
          <a:p>
            <a:r>
              <a:rPr lang="en-US" sz="2000" dirty="0"/>
              <a:t>Of course, at this precise moment it can’t because it’s no longer receiving it from the parent.</a:t>
            </a:r>
          </a:p>
          <a:p>
            <a:endParaRPr lang="en-US" sz="2000" dirty="0"/>
          </a:p>
          <a:p>
            <a:r>
              <a:rPr lang="en-US" sz="2000" dirty="0"/>
              <a:t>How can we get it the navigation object?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1C4F9-99FA-456C-B603-16E59503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46" y="904220"/>
            <a:ext cx="8124248" cy="458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916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5" y="1875457"/>
            <a:ext cx="2938694" cy="3882109"/>
          </a:xfrm>
        </p:spPr>
        <p:txBody>
          <a:bodyPr>
            <a:normAutofit/>
          </a:bodyPr>
          <a:lstStyle/>
          <a:p>
            <a:r>
              <a:rPr lang="en-US" sz="2000" dirty="0"/>
              <a:t>Well… we’re going to have to import a new friend from the react-navigation library.</a:t>
            </a:r>
          </a:p>
          <a:p>
            <a:endParaRPr lang="en-US" sz="2000" dirty="0"/>
          </a:p>
          <a:p>
            <a:r>
              <a:rPr lang="en-US" sz="2000" dirty="0"/>
              <a:t>Specifically: the </a:t>
            </a:r>
            <a:r>
              <a:rPr lang="en-US" sz="2000" dirty="0" err="1">
                <a:latin typeface="Consolas" panose="020B0609020204030204" pitchFamily="49" charset="0"/>
              </a:rPr>
              <a:t>withNavigation</a:t>
            </a:r>
            <a:r>
              <a:rPr lang="en-US" sz="2000" dirty="0"/>
              <a:t> function.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1E6B3-5411-4EAA-A09D-85B2B684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494" y="1374754"/>
            <a:ext cx="7981074" cy="47037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34407DF-0458-454C-9ECB-59AD817552ED}"/>
                  </a:ext>
                </a:extLst>
              </p14:cNvPr>
              <p14:cNvContentPartPr/>
              <p14:nvPr/>
            </p14:nvContentPartPr>
            <p14:xfrm>
              <a:off x="4533877" y="2206577"/>
              <a:ext cx="3713040" cy="26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34407DF-0458-454C-9ECB-59AD817552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6237" y="2188577"/>
                <a:ext cx="37486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43D91-2025-4673-BD3D-1B57C99F7163}"/>
                  </a:ext>
                </a:extLst>
              </p14:cNvPr>
              <p14:cNvContentPartPr/>
              <p14:nvPr/>
            </p14:nvContentPartPr>
            <p14:xfrm>
              <a:off x="756757" y="5107457"/>
              <a:ext cx="1938960" cy="7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43D91-2025-4673-BD3D-1B57C99F71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757" y="5089817"/>
                <a:ext cx="1974600" cy="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03551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5" y="1875457"/>
            <a:ext cx="3846788" cy="3882109"/>
          </a:xfrm>
        </p:spPr>
        <p:txBody>
          <a:bodyPr>
            <a:normAutofit/>
          </a:bodyPr>
          <a:lstStyle/>
          <a:p>
            <a:r>
              <a:rPr lang="en-US" sz="2000" dirty="0" err="1"/>
              <a:t>withNavigation</a:t>
            </a:r>
            <a:r>
              <a:rPr lang="en-US" sz="2000" dirty="0"/>
              <a:t> is a special function.</a:t>
            </a:r>
          </a:p>
          <a:p>
            <a:endParaRPr lang="en-US" sz="2000" dirty="0"/>
          </a:p>
          <a:p>
            <a:r>
              <a:rPr lang="en-US" sz="2000" dirty="0"/>
              <a:t>It will take as input a functional component…</a:t>
            </a:r>
          </a:p>
          <a:p>
            <a:endParaRPr lang="en-US" sz="2000" dirty="0"/>
          </a:p>
          <a:p>
            <a:r>
              <a:rPr lang="en-US" sz="2000" dirty="0"/>
              <a:t>And it returns… that same component… but… with navigation.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1E6B3-5411-4EAA-A09D-85B2B684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086" y="1374754"/>
            <a:ext cx="7329481" cy="431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49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5" y="1875457"/>
            <a:ext cx="5536852" cy="3882109"/>
          </a:xfrm>
        </p:spPr>
        <p:txBody>
          <a:bodyPr>
            <a:normAutofit/>
          </a:bodyPr>
          <a:lstStyle/>
          <a:p>
            <a:r>
              <a:rPr lang="en-US" sz="2000" dirty="0"/>
              <a:t>So instead of simply exporting our functional component as we usually do…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16AAB-BD89-452E-BAE6-97C3FD80E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291" y="2229409"/>
            <a:ext cx="3968954" cy="4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586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5" y="1875457"/>
            <a:ext cx="5536852" cy="388210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We will instead export our component… but </a:t>
            </a:r>
            <a:r>
              <a:rPr lang="en-US" sz="2000" dirty="0" err="1"/>
              <a:t>withNavigation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That is, we’ll return the version of our component that the </a:t>
            </a:r>
            <a:r>
              <a:rPr lang="en-US" sz="2000" dirty="0" err="1"/>
              <a:t>withNavigation</a:t>
            </a:r>
            <a:r>
              <a:rPr lang="en-US" sz="2000" dirty="0"/>
              <a:t> function produces.</a:t>
            </a:r>
          </a:p>
          <a:p>
            <a:endParaRPr lang="en-US" sz="2000" dirty="0"/>
          </a:p>
          <a:p>
            <a:r>
              <a:rPr lang="en-US" sz="2000" dirty="0"/>
              <a:t>This is going to have extra functionality that will give our </a:t>
            </a:r>
            <a:r>
              <a:rPr lang="en-US" sz="2000" dirty="0" err="1"/>
              <a:t>ResultsList</a:t>
            </a:r>
            <a:r>
              <a:rPr lang="en-US" sz="2000" dirty="0"/>
              <a:t> access to navigation.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157174-FB3D-4C32-8E49-B5225F800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949" y="3043846"/>
            <a:ext cx="5677192" cy="4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545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5" y="1875457"/>
            <a:ext cx="5927836" cy="3882109"/>
          </a:xfrm>
        </p:spPr>
        <p:txBody>
          <a:bodyPr>
            <a:normAutofit/>
          </a:bodyPr>
          <a:lstStyle/>
          <a:p>
            <a:r>
              <a:rPr lang="en-US" sz="2000" dirty="0"/>
              <a:t>And now at this point you’ll see… it just works!</a:t>
            </a:r>
          </a:p>
          <a:p>
            <a:r>
              <a:rPr lang="en-US" sz="2000" dirty="0"/>
              <a:t>If you were to print out the props of the </a:t>
            </a:r>
            <a:r>
              <a:rPr lang="en-US" sz="2000" dirty="0" err="1"/>
              <a:t>ResultsList</a:t>
            </a:r>
            <a:r>
              <a:rPr lang="en-US" sz="2000" dirty="0"/>
              <a:t>…</a:t>
            </a:r>
          </a:p>
          <a:p>
            <a:r>
              <a:rPr lang="en-US" sz="2000" dirty="0"/>
              <a:t>You’ll see that it has both the props it received from the parent component (</a:t>
            </a:r>
            <a:r>
              <a:rPr lang="en-US" sz="2000" dirty="0" err="1"/>
              <a:t>headerText</a:t>
            </a:r>
            <a:r>
              <a:rPr lang="en-US" sz="2000" dirty="0"/>
              <a:t> and results)</a:t>
            </a:r>
          </a:p>
          <a:p>
            <a:r>
              <a:rPr lang="en-US" sz="2000" dirty="0"/>
              <a:t>But it ALSO has the navigation object, which we got for free through the use of this </a:t>
            </a:r>
            <a:r>
              <a:rPr lang="en-US" sz="2000" dirty="0" err="1"/>
              <a:t>withNavigation</a:t>
            </a:r>
            <a:r>
              <a:rPr lang="en-US" sz="2000" dirty="0"/>
              <a:t> 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D9E4F-A984-459C-9308-D2F02CA52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663" y="0"/>
            <a:ext cx="4804292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9B38AC-1F11-46B7-B463-00DEC0261689}"/>
                  </a:ext>
                </a:extLst>
              </p14:cNvPr>
              <p14:cNvContentPartPr/>
              <p14:nvPr/>
            </p14:nvContentPartPr>
            <p14:xfrm>
              <a:off x="4281877" y="4035017"/>
              <a:ext cx="1472760" cy="20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9B38AC-1F11-46B7-B463-00DEC02616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3877" y="4017017"/>
                <a:ext cx="15084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D294BDB-773E-4AAF-89C2-F179734C755E}"/>
                  </a:ext>
                </a:extLst>
              </p14:cNvPr>
              <p14:cNvContentPartPr/>
              <p14:nvPr/>
            </p14:nvContentPartPr>
            <p14:xfrm>
              <a:off x="863677" y="4395017"/>
              <a:ext cx="649080" cy="13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D294BDB-773E-4AAF-89C2-F179734C75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5677" y="4377377"/>
                <a:ext cx="6847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8E0EC82-6A6B-497F-ABFD-160D8794F593}"/>
                  </a:ext>
                </a:extLst>
              </p14:cNvPr>
              <p14:cNvContentPartPr/>
              <p14:nvPr/>
            </p14:nvContentPartPr>
            <p14:xfrm>
              <a:off x="7106797" y="264377"/>
              <a:ext cx="121320" cy="37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8E0EC82-6A6B-497F-ABFD-160D8794F5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89157" y="246377"/>
                <a:ext cx="1569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D189D68-746D-4647-BC36-F87D4344FF7B}"/>
                  </a:ext>
                </a:extLst>
              </p14:cNvPr>
              <p14:cNvContentPartPr/>
              <p14:nvPr/>
            </p14:nvContentPartPr>
            <p14:xfrm>
              <a:off x="7088077" y="5567537"/>
              <a:ext cx="137520" cy="19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D189D68-746D-4647-BC36-F87D4344FF7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0077" y="5549537"/>
                <a:ext cx="1731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8A399EE-DD96-472E-913F-CF33CB061E3A}"/>
                  </a:ext>
                </a:extLst>
              </p14:cNvPr>
              <p14:cNvContentPartPr/>
              <p14:nvPr/>
            </p14:nvContentPartPr>
            <p14:xfrm>
              <a:off x="3083437" y="4829537"/>
              <a:ext cx="1938960" cy="20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8A399EE-DD96-472E-913F-CF33CB061E3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74437" y="4820537"/>
                <a:ext cx="19566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753E59E-4FB2-449E-9A21-C7400CB3D1F3}"/>
                  </a:ext>
                </a:extLst>
              </p14:cNvPr>
              <p14:cNvContentPartPr/>
              <p14:nvPr/>
            </p14:nvContentPartPr>
            <p14:xfrm>
              <a:off x="7138117" y="390737"/>
              <a:ext cx="96120" cy="4981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753E59E-4FB2-449E-9A21-C7400CB3D1F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29477" y="382097"/>
                <a:ext cx="113760" cy="499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42236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5" y="1875457"/>
            <a:ext cx="4893618" cy="433994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So the functionality is the same, but now we aren’t ferrying that big navigation object through the </a:t>
            </a:r>
            <a:r>
              <a:rPr lang="en-US" sz="2000" dirty="0" err="1"/>
              <a:t>SearchScreen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Now, let’s focus on getting this screen to render those images!</a:t>
            </a:r>
          </a:p>
          <a:p>
            <a:endParaRPr lang="en-US" sz="2000" dirty="0"/>
          </a:p>
          <a:p>
            <a:r>
              <a:rPr lang="en-US" sz="2000" dirty="0"/>
              <a:t>In order to do that, we need to communicate to this screen WHICH business was clicked 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E955E-D141-4CBB-A7FE-E19C7D89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690" y="2014194"/>
            <a:ext cx="4845299" cy="23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3267205" cy="3849624"/>
          </a:xfrm>
        </p:spPr>
        <p:txBody>
          <a:bodyPr>
            <a:normAutofit/>
          </a:bodyPr>
          <a:lstStyle/>
          <a:p>
            <a:r>
              <a:rPr lang="en-US" sz="2000" dirty="0"/>
              <a:t>Yup. It now just prints our boilerplate for </a:t>
            </a:r>
            <a:r>
              <a:rPr lang="en-US" sz="2000" dirty="0" err="1"/>
              <a:t>ResultsDetail</a:t>
            </a:r>
            <a:r>
              <a:rPr lang="en-US" sz="2000" dirty="0"/>
              <a:t> a million times.</a:t>
            </a:r>
          </a:p>
          <a:p>
            <a:endParaRPr lang="en-US" sz="2000" dirty="0"/>
          </a:p>
          <a:p>
            <a:r>
              <a:rPr lang="en-US" sz="2000" dirty="0"/>
              <a:t>But that’s OK! We’ll just make </a:t>
            </a:r>
            <a:r>
              <a:rPr lang="en-US" sz="2000" dirty="0" err="1"/>
              <a:t>ResultsDetail</a:t>
            </a:r>
            <a:r>
              <a:rPr lang="en-US" sz="2000" dirty="0"/>
              <a:t> better looking!</a:t>
            </a:r>
            <a:endParaRPr lang="en-US" sz="16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2594D-82B0-164D-8CDC-5AF432391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489" y="1328394"/>
            <a:ext cx="54229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737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6" y="1875457"/>
            <a:ext cx="3222474" cy="4339949"/>
          </a:xfrm>
        </p:spPr>
        <p:txBody>
          <a:bodyPr>
            <a:normAutofit/>
          </a:bodyPr>
          <a:lstStyle/>
          <a:p>
            <a:r>
              <a:rPr lang="en-US" sz="2000" dirty="0"/>
              <a:t>Thankfully, it is pretty straight forward!</a:t>
            </a:r>
          </a:p>
          <a:p>
            <a:endParaRPr lang="en-US" sz="2000" dirty="0"/>
          </a:p>
          <a:p>
            <a:r>
              <a:rPr lang="en-US" sz="2000" dirty="0"/>
              <a:t>As it turns out, you can pass some information along to the screen you navigate by using a second argument for the navigate function!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FE3AF-0C77-4CB3-AF3A-0A2818A8D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401" y="1772784"/>
            <a:ext cx="8344599" cy="400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965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6" y="1875457"/>
            <a:ext cx="3222474" cy="4339949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That second argument is just an object that has the information you want to pass along!</a:t>
            </a:r>
          </a:p>
          <a:p>
            <a:r>
              <a:rPr lang="en-US" sz="2000" dirty="0"/>
              <a:t>So maybe something like this!</a:t>
            </a:r>
          </a:p>
          <a:p>
            <a:pPr lvl="1"/>
            <a:r>
              <a:rPr lang="en-US" sz="1800" dirty="0"/>
              <a:t>We have the second argument, it is an object.</a:t>
            </a:r>
          </a:p>
          <a:p>
            <a:pPr lvl="1"/>
            <a:r>
              <a:rPr lang="en-US" sz="1800" dirty="0"/>
              <a:t>It has one property, id.</a:t>
            </a:r>
          </a:p>
          <a:p>
            <a:pPr lvl="1"/>
            <a:r>
              <a:rPr lang="en-US" sz="1800" dirty="0"/>
              <a:t>Whose value is the id of item.</a:t>
            </a:r>
          </a:p>
          <a:p>
            <a:pPr lvl="2"/>
            <a:r>
              <a:rPr lang="en-US" sz="1700" dirty="0"/>
              <a:t>We recall, item in this context IS a business.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675FFF3-2587-447E-ADB4-B37E2ED8FAC5}"/>
                  </a:ext>
                </a:extLst>
              </p14:cNvPr>
              <p14:cNvContentPartPr/>
              <p14:nvPr/>
            </p14:nvContentPartPr>
            <p14:xfrm>
              <a:off x="1065637" y="4798577"/>
              <a:ext cx="2261160" cy="14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675FFF3-2587-447E-ADB4-B37E2ED8FA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6637" y="4789577"/>
                <a:ext cx="2278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2D0C199-D900-4F38-A051-FAA995CDD3C9}"/>
                  </a:ext>
                </a:extLst>
              </p14:cNvPr>
              <p14:cNvContentPartPr/>
              <p14:nvPr/>
            </p14:nvContentPartPr>
            <p14:xfrm>
              <a:off x="2925037" y="5057057"/>
              <a:ext cx="359280" cy="13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2D0C199-D900-4F38-A051-FAA995CDD3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7397" y="5039417"/>
                <a:ext cx="3949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8687C7D-4F15-428F-8023-258466DE977F}"/>
                  </a:ext>
                </a:extLst>
              </p14:cNvPr>
              <p14:cNvContentPartPr/>
              <p14:nvPr/>
            </p14:nvContentPartPr>
            <p14:xfrm>
              <a:off x="1753237" y="5397977"/>
              <a:ext cx="140220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8687C7D-4F15-428F-8023-258466DE97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48917" y="5393657"/>
                <a:ext cx="141084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EE82265-2470-4F9C-9532-02137298F664}"/>
                  </a:ext>
                </a:extLst>
              </p14:cNvPr>
              <p14:cNvContentPartPr/>
              <p14:nvPr/>
            </p14:nvContentPartPr>
            <p14:xfrm>
              <a:off x="901477" y="5643857"/>
              <a:ext cx="43704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EE82265-2470-4F9C-9532-02137298F6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7157" y="5639537"/>
                <a:ext cx="44568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30BECE7-80A7-4CD5-B834-BC3B6B62E0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7790" y="1706625"/>
            <a:ext cx="8184721" cy="33449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4D4C148-D5C6-4F4B-93FD-B824EFD46541}"/>
                  </a:ext>
                </a:extLst>
              </p14:cNvPr>
              <p14:cNvContentPartPr/>
              <p14:nvPr/>
            </p14:nvContentPartPr>
            <p14:xfrm>
              <a:off x="10840375" y="4063618"/>
              <a:ext cx="1095840" cy="19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4D4C148-D5C6-4F4B-93FD-B824EFD4654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31375" y="4054618"/>
                <a:ext cx="11134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4DE4450-0214-4C08-BFFB-A8C1F27EAA2B}"/>
                  </a:ext>
                </a:extLst>
              </p14:cNvPr>
              <p14:cNvContentPartPr/>
              <p14:nvPr/>
            </p14:nvContentPartPr>
            <p14:xfrm>
              <a:off x="10960255" y="3962098"/>
              <a:ext cx="144720" cy="3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4DE4450-0214-4C08-BFFB-A8C1F27EAA2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942255" y="3944098"/>
                <a:ext cx="1803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AF9152F-1A98-429A-B4F9-81FC2430ED20}"/>
                  </a:ext>
                </a:extLst>
              </p14:cNvPr>
              <p14:cNvContentPartPr/>
              <p14:nvPr/>
            </p14:nvContentPartPr>
            <p14:xfrm>
              <a:off x="11338255" y="3994498"/>
              <a:ext cx="51732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AF9152F-1A98-429A-B4F9-81FC2430ED2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333935" y="3990178"/>
                <a:ext cx="52596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83126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6" y="1875457"/>
            <a:ext cx="3222474" cy="4339949"/>
          </a:xfrm>
        </p:spPr>
        <p:txBody>
          <a:bodyPr>
            <a:normAutofit/>
          </a:bodyPr>
          <a:lstStyle/>
          <a:p>
            <a:r>
              <a:rPr lang="en-US" sz="2000" dirty="0"/>
              <a:t>So OK great! We’re now “sending” that information to the </a:t>
            </a:r>
            <a:r>
              <a:rPr lang="en-US" sz="2000" dirty="0" err="1"/>
              <a:t>ResultsShow</a:t>
            </a:r>
            <a:r>
              <a:rPr lang="en-US" sz="2000" dirty="0"/>
              <a:t> screen!</a:t>
            </a:r>
            <a:endParaRPr lang="en-US" sz="1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235B3A-F419-41DC-A4FD-ACCCDAD78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790" y="1706625"/>
            <a:ext cx="8184721" cy="334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469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5" y="1875457"/>
            <a:ext cx="4868393" cy="4339949"/>
          </a:xfrm>
        </p:spPr>
        <p:txBody>
          <a:bodyPr>
            <a:normAutofit/>
          </a:bodyPr>
          <a:lstStyle/>
          <a:p>
            <a:r>
              <a:rPr lang="en-US" sz="2000" dirty="0"/>
              <a:t>But now the question is…</a:t>
            </a:r>
          </a:p>
          <a:p>
            <a:endParaRPr lang="en-US" sz="2000" dirty="0"/>
          </a:p>
          <a:p>
            <a:r>
              <a:rPr lang="en-US" sz="2000" dirty="0"/>
              <a:t>How do we access that information from inside of </a:t>
            </a:r>
            <a:r>
              <a:rPr lang="en-US" sz="2000" dirty="0" err="1"/>
              <a:t>ResultsShowScreen</a:t>
            </a:r>
            <a:r>
              <a:rPr lang="en-US" sz="2000" dirty="0"/>
              <a:t>?</a:t>
            </a: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8B82F-45D2-4225-9CFB-FC9462328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271" y="1875457"/>
            <a:ext cx="6483683" cy="35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176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5" y="1875457"/>
            <a:ext cx="4868393" cy="4339949"/>
          </a:xfrm>
        </p:spPr>
        <p:txBody>
          <a:bodyPr>
            <a:normAutofit/>
          </a:bodyPr>
          <a:lstStyle/>
          <a:p>
            <a:r>
              <a:rPr lang="en-US" sz="2000" dirty="0"/>
              <a:t>Well.. if you guessed it would involve using props, you’d be right!</a:t>
            </a:r>
          </a:p>
          <a:p>
            <a:endParaRPr lang="en-US" sz="2000" dirty="0"/>
          </a:p>
          <a:p>
            <a:r>
              <a:rPr lang="en-US" sz="2000" dirty="0"/>
              <a:t>But it is going to be slightly more complicated than what we’ve done before.</a:t>
            </a:r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8BCAF1-A9DB-43C5-9B97-58D368520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345" y="1875457"/>
            <a:ext cx="6553537" cy="36577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7BD3382-83B1-483E-BF5B-3B8A4DCA1BE7}"/>
                  </a:ext>
                </a:extLst>
              </p14:cNvPr>
              <p14:cNvContentPartPr/>
              <p14:nvPr/>
            </p14:nvContentPartPr>
            <p14:xfrm>
              <a:off x="1492929" y="2673255"/>
              <a:ext cx="637920" cy="122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7BD3382-83B1-483E-BF5B-3B8A4DCA1B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4929" y="2655615"/>
                <a:ext cx="6735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EBA7E8F-175F-47B3-9EC0-12E2C8ECA9EA}"/>
                  </a:ext>
                </a:extLst>
              </p14:cNvPr>
              <p14:cNvContentPartPr/>
              <p14:nvPr/>
            </p14:nvContentPartPr>
            <p14:xfrm>
              <a:off x="8818569" y="2915535"/>
              <a:ext cx="947880" cy="447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EBA7E8F-175F-47B3-9EC0-12E2C8ECA9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00929" y="2897895"/>
                <a:ext cx="983520" cy="48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6383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5" y="1875457"/>
            <a:ext cx="4868393" cy="433994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Well.. if you guessed it would involve using props, you’d be right!</a:t>
            </a:r>
          </a:p>
          <a:p>
            <a:endParaRPr lang="en-US" sz="2000" dirty="0"/>
          </a:p>
          <a:p>
            <a:r>
              <a:rPr lang="en-US" sz="2000" dirty="0"/>
              <a:t>But it is going to be slightly more complicated than what we’ve done before.</a:t>
            </a:r>
          </a:p>
          <a:p>
            <a:endParaRPr lang="en-US" sz="2000" dirty="0"/>
          </a:p>
          <a:p>
            <a:r>
              <a:rPr lang="en-US" sz="2000" dirty="0"/>
              <a:t>If we were to print out the props, you’d see that it would be the same object that has a navigation object, as we’ve seen before.</a:t>
            </a: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2B724-3106-48FC-B72D-1744F44F6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172" y="0"/>
            <a:ext cx="5768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215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5" y="1875457"/>
            <a:ext cx="4868393" cy="433994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What we’ll specifically need to make use of, is the </a:t>
            </a:r>
            <a:r>
              <a:rPr lang="en-US" sz="2000" dirty="0" err="1"/>
              <a:t>getParam</a:t>
            </a:r>
            <a:r>
              <a:rPr lang="en-US" sz="2000" dirty="0"/>
              <a:t> function.</a:t>
            </a:r>
          </a:p>
          <a:p>
            <a:endParaRPr lang="en-US" sz="2000" dirty="0"/>
          </a:p>
          <a:p>
            <a:r>
              <a:rPr lang="en-US" sz="2000" dirty="0"/>
              <a:t>This is a function where we pass in the “key” that matches one of the properties of the object we passed in when we called </a:t>
            </a:r>
            <a:r>
              <a:rPr lang="en-US" sz="2000" dirty="0" err="1"/>
              <a:t>navigation.navigate</a:t>
            </a:r>
            <a:r>
              <a:rPr lang="en-US" sz="2000" dirty="0"/>
              <a:t>()…</a:t>
            </a:r>
          </a:p>
          <a:p>
            <a:endParaRPr lang="en-US" sz="2000" dirty="0"/>
          </a:p>
          <a:p>
            <a:r>
              <a:rPr lang="en-US" sz="2000" dirty="0"/>
              <a:t>And it will return its corresponding value.</a:t>
            </a: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2B724-3106-48FC-B72D-1744F44F6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172" y="0"/>
            <a:ext cx="5768411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246DC7-11A1-493D-AE91-223B737859AA}"/>
                  </a:ext>
                </a:extLst>
              </p14:cNvPr>
              <p14:cNvContentPartPr/>
              <p14:nvPr/>
            </p14:nvContentPartPr>
            <p14:xfrm>
              <a:off x="6688449" y="3077895"/>
              <a:ext cx="3652560" cy="493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246DC7-11A1-493D-AE91-223B737859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0809" y="3060255"/>
                <a:ext cx="3688200" cy="52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55473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5" y="1875457"/>
            <a:ext cx="4868393" cy="4339949"/>
          </a:xfrm>
        </p:spPr>
        <p:txBody>
          <a:bodyPr>
            <a:normAutofit/>
          </a:bodyPr>
          <a:lstStyle/>
          <a:p>
            <a:r>
              <a:rPr lang="en-US" sz="2000" dirty="0"/>
              <a:t>So here we are, ack in ResultsShowScreen.js</a:t>
            </a:r>
          </a:p>
          <a:p>
            <a:endParaRPr lang="en-US" sz="2000" dirty="0"/>
          </a:p>
          <a:p>
            <a:r>
              <a:rPr lang="en-US" sz="2000" dirty="0"/>
              <a:t>Note how we use </a:t>
            </a:r>
            <a:r>
              <a:rPr lang="en-US" sz="2000" dirty="0" err="1"/>
              <a:t>props.navigation.getParam</a:t>
            </a:r>
            <a:r>
              <a:rPr lang="en-US" sz="2000" dirty="0"/>
              <a:t>(‘id’);</a:t>
            </a:r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B0F67-691D-48F4-9F6F-AC5AC393E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970" y="1212646"/>
            <a:ext cx="6464632" cy="48262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0A51DBA-B279-4C24-9307-91143766B666}"/>
                  </a:ext>
                </a:extLst>
              </p14:cNvPr>
              <p14:cNvContentPartPr/>
              <p14:nvPr/>
            </p14:nvContentPartPr>
            <p14:xfrm>
              <a:off x="844569" y="4048455"/>
              <a:ext cx="3516840" cy="43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0A51DBA-B279-4C24-9307-91143766B6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6929" y="4030455"/>
                <a:ext cx="35524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E4840FF-0EEA-4C67-B46F-B1C501B47E26}"/>
                  </a:ext>
                </a:extLst>
              </p14:cNvPr>
              <p14:cNvContentPartPr/>
              <p14:nvPr/>
            </p14:nvContentPartPr>
            <p14:xfrm>
              <a:off x="8206209" y="3291735"/>
              <a:ext cx="2946960" cy="119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E4840FF-0EEA-4C67-B46F-B1C501B47E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88569" y="3274095"/>
                <a:ext cx="2982600" cy="15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96227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5" y="1875457"/>
            <a:ext cx="4868393" cy="4339949"/>
          </a:xfrm>
        </p:spPr>
        <p:txBody>
          <a:bodyPr>
            <a:normAutofit/>
          </a:bodyPr>
          <a:lstStyle/>
          <a:p>
            <a:r>
              <a:rPr lang="en-US" sz="2000" dirty="0"/>
              <a:t>The id comes from the fact that the object we passed into our call to navigate had a property called ‘id’</a:t>
            </a:r>
          </a:p>
          <a:p>
            <a:endParaRPr lang="en-US" sz="2000" dirty="0"/>
          </a:p>
          <a:p>
            <a:r>
              <a:rPr lang="en-US" sz="2000" dirty="0"/>
              <a:t>And what </a:t>
            </a:r>
            <a:r>
              <a:rPr lang="en-US" sz="2000" dirty="0" err="1"/>
              <a:t>getParam</a:t>
            </a:r>
            <a:r>
              <a:rPr lang="en-US" sz="2000" dirty="0"/>
              <a:t>() will return will be its value!</a:t>
            </a:r>
          </a:p>
          <a:p>
            <a:endParaRPr lang="en-US" sz="2000" dirty="0"/>
          </a:p>
          <a:p>
            <a:r>
              <a:rPr lang="en-US" sz="2000" dirty="0" err="1"/>
              <a:t>i</a:t>
            </a:r>
            <a:r>
              <a:rPr lang="en-US" sz="2000" dirty="0"/>
              <a:t>..e, in this case, the id of the restaurant we clicked on!</a:t>
            </a:r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B0F67-691D-48F4-9F6F-AC5AC393E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809" y="60965"/>
            <a:ext cx="3645146" cy="2721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6B3DF2-52B3-4390-B086-43197A271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38" y="3878670"/>
            <a:ext cx="6453915" cy="26376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8E83BBE-15F2-4C08-8386-4C0ED19B5499}"/>
                  </a:ext>
                </a:extLst>
              </p14:cNvPr>
              <p14:cNvContentPartPr/>
              <p14:nvPr/>
            </p14:nvContentPartPr>
            <p14:xfrm>
              <a:off x="1220769" y="2233695"/>
              <a:ext cx="210960" cy="15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8E83BBE-15F2-4C08-8386-4C0ED19B54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2769" y="2215695"/>
                <a:ext cx="2466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3ED1AA6-9AB0-41BA-81C6-F27F6D0A5B4E}"/>
                  </a:ext>
                </a:extLst>
              </p14:cNvPr>
              <p14:cNvContentPartPr/>
              <p14:nvPr/>
            </p14:nvContentPartPr>
            <p14:xfrm>
              <a:off x="11001249" y="1260975"/>
              <a:ext cx="209160" cy="9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3ED1AA6-9AB0-41BA-81C6-F27F6D0A5B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83609" y="1243335"/>
                <a:ext cx="2448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7FAC6A3-1673-445F-BD48-6297E95691BD}"/>
                  </a:ext>
                </a:extLst>
              </p14:cNvPr>
              <p14:cNvContentPartPr/>
              <p14:nvPr/>
            </p14:nvContentPartPr>
            <p14:xfrm>
              <a:off x="10932129" y="5596095"/>
              <a:ext cx="146160" cy="23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7FAC6A3-1673-445F-BD48-6297E95691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14489" y="5578095"/>
                <a:ext cx="18180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0907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5" y="1875457"/>
            <a:ext cx="4868393" cy="4339949"/>
          </a:xfrm>
        </p:spPr>
        <p:txBody>
          <a:bodyPr>
            <a:normAutofit/>
          </a:bodyPr>
          <a:lstStyle/>
          <a:p>
            <a:r>
              <a:rPr lang="en-US" sz="2000" dirty="0"/>
              <a:t>And indeed, when we print out the id…</a:t>
            </a:r>
          </a:p>
          <a:p>
            <a:endParaRPr lang="en-US" sz="2000" dirty="0"/>
          </a:p>
          <a:p>
            <a:r>
              <a:rPr lang="en-US" sz="2000" dirty="0"/>
              <a:t>It prints out a random gobbledygook of characters!</a:t>
            </a:r>
          </a:p>
          <a:p>
            <a:endParaRPr lang="en-US" sz="2000" dirty="0"/>
          </a:p>
          <a:p>
            <a:r>
              <a:rPr lang="en-US" sz="2000" dirty="0"/>
              <a:t>Which you and I know to be the special </a:t>
            </a:r>
            <a:r>
              <a:rPr lang="en-US" sz="2000" dirty="0" err="1"/>
              <a:t>YelpID</a:t>
            </a:r>
            <a:r>
              <a:rPr lang="en-US" sz="2000" dirty="0"/>
              <a:t> of the restaurant in question!</a:t>
            </a:r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B0F67-691D-48F4-9F6F-AC5AC393E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809" y="60965"/>
            <a:ext cx="3645146" cy="27213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7C9731A-1471-48D7-BCC3-DA666CF1D9EA}"/>
                  </a:ext>
                </a:extLst>
              </p14:cNvPr>
              <p14:cNvContentPartPr/>
              <p14:nvPr/>
            </p14:nvContentPartPr>
            <p14:xfrm>
              <a:off x="8761689" y="1446015"/>
              <a:ext cx="932040" cy="18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7C9731A-1471-48D7-BCC3-DA666CF1D9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44049" y="1428015"/>
                <a:ext cx="967680" cy="54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B36430F-4903-4120-A41A-3784100F5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7803" y="4213488"/>
            <a:ext cx="3740342" cy="7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95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Displaying Our Lists of Results!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196214" cy="384962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Let’s pass in a prop to  </a:t>
            </a:r>
            <a:r>
              <a:rPr lang="en-US" sz="2000" dirty="0" err="1"/>
              <a:t>ResultsDetail</a:t>
            </a:r>
            <a:r>
              <a:rPr lang="en-US" sz="2000" dirty="0"/>
              <a:t> – specifically, the item that we are trying to render!</a:t>
            </a:r>
          </a:p>
          <a:p>
            <a:endParaRPr lang="en-US" sz="2000" dirty="0"/>
          </a:p>
          <a:p>
            <a:r>
              <a:rPr lang="en-US" sz="2000" dirty="0"/>
              <a:t>And then, in </a:t>
            </a:r>
            <a:r>
              <a:rPr lang="en-US" sz="2000" dirty="0" err="1"/>
              <a:t>ResultsDetail</a:t>
            </a:r>
            <a:r>
              <a:rPr lang="en-US" sz="2000" dirty="0"/>
              <a:t>, we receive the props…</a:t>
            </a:r>
          </a:p>
          <a:p>
            <a:endParaRPr lang="en-US" sz="2000" dirty="0"/>
          </a:p>
          <a:p>
            <a:r>
              <a:rPr lang="en-US" sz="2000" dirty="0"/>
              <a:t>And then make use of it – here, we simply print out the name property of the result that was passed in.</a:t>
            </a:r>
            <a:endParaRPr lang="en-US" sz="16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4EBED-7028-8240-A10C-2B7E0BE0C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299" y="0"/>
            <a:ext cx="4212701" cy="38047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E41860A-3C66-3944-852C-8E09AEA58345}"/>
                  </a:ext>
                </a:extLst>
              </p14:cNvPr>
              <p14:cNvContentPartPr/>
              <p14:nvPr/>
            </p14:nvContentPartPr>
            <p14:xfrm>
              <a:off x="1742765" y="2515867"/>
              <a:ext cx="3311280" cy="50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E41860A-3C66-3944-852C-8E09AEA583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4765" y="2497867"/>
                <a:ext cx="3346920" cy="860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6B648D4-F60C-C942-B039-1F9846076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563" y="3898462"/>
            <a:ext cx="4696848" cy="29595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816E105-6856-4641-9CBE-B1DAAA4D73B5}"/>
                  </a:ext>
                </a:extLst>
              </p14:cNvPr>
              <p14:cNvContentPartPr/>
              <p14:nvPr/>
            </p14:nvContentPartPr>
            <p14:xfrm>
              <a:off x="9640805" y="2520907"/>
              <a:ext cx="1854000" cy="63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816E105-6856-4641-9CBE-B1DAAA4D73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22805" y="2502907"/>
                <a:ext cx="18896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659016C-4DDE-D64E-9D42-C98DC4FBC597}"/>
                  </a:ext>
                </a:extLst>
              </p14:cNvPr>
              <p14:cNvContentPartPr/>
              <p14:nvPr/>
            </p14:nvContentPartPr>
            <p14:xfrm>
              <a:off x="2845085" y="4044067"/>
              <a:ext cx="1531800" cy="123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659016C-4DDE-D64E-9D42-C98DC4FBC5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09085" y="4008427"/>
                <a:ext cx="16034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4DA64BB-ED20-0043-82CE-BD4122276C16}"/>
                  </a:ext>
                </a:extLst>
              </p14:cNvPr>
              <p14:cNvContentPartPr/>
              <p14:nvPr/>
            </p14:nvContentPartPr>
            <p14:xfrm>
              <a:off x="9670325" y="4955227"/>
              <a:ext cx="627840" cy="45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4DA64BB-ED20-0043-82CE-BD4122276C1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34325" y="4919587"/>
                <a:ext cx="6994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2230498-8569-804B-B53B-4C708021F61A}"/>
                  </a:ext>
                </a:extLst>
              </p14:cNvPr>
              <p14:cNvContentPartPr/>
              <p14:nvPr/>
            </p14:nvContentPartPr>
            <p14:xfrm>
              <a:off x="1446845" y="5491267"/>
              <a:ext cx="4438440" cy="90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2230498-8569-804B-B53B-4C708021F61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7845" y="5482627"/>
                <a:ext cx="44560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FA0A7A9-7316-A14E-A388-A148EABFA618}"/>
                  </a:ext>
                </a:extLst>
              </p14:cNvPr>
              <p14:cNvContentPartPr/>
              <p14:nvPr/>
            </p14:nvContentPartPr>
            <p14:xfrm>
              <a:off x="9239045" y="5545987"/>
              <a:ext cx="1207080" cy="20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FA0A7A9-7316-A14E-A388-A148EABFA61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30045" y="5536987"/>
                <a:ext cx="1224720" cy="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24869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4" y="1875457"/>
            <a:ext cx="10431945" cy="4339949"/>
          </a:xfrm>
        </p:spPr>
        <p:txBody>
          <a:bodyPr>
            <a:normAutofit/>
          </a:bodyPr>
          <a:lstStyle/>
          <a:p>
            <a:r>
              <a:rPr lang="en-US" sz="2000" dirty="0"/>
              <a:t>And now that we have this, this humble string, we’re really in business!</a:t>
            </a:r>
          </a:p>
          <a:p>
            <a:endParaRPr lang="en-US" sz="2000" dirty="0"/>
          </a:p>
          <a:p>
            <a:r>
              <a:rPr lang="en-US" sz="2000" dirty="0"/>
              <a:t>Our goal is to populate this screen with images from the restaurant we clicked on!</a:t>
            </a:r>
          </a:p>
          <a:p>
            <a:endParaRPr lang="en-US" sz="2000" dirty="0"/>
          </a:p>
          <a:p>
            <a:r>
              <a:rPr lang="en-US" sz="2000" dirty="0"/>
              <a:t>So I throw it to you – based on what we know, how can we do that? How to turn this id into a bunch of beautiful images?</a:t>
            </a:r>
          </a:p>
          <a:p>
            <a:endParaRPr lang="en-US" sz="20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7139344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5" y="5116010"/>
            <a:ext cx="9083494" cy="1099396"/>
          </a:xfrm>
        </p:spPr>
        <p:txBody>
          <a:bodyPr>
            <a:normAutofit/>
          </a:bodyPr>
          <a:lstStyle/>
          <a:p>
            <a:r>
              <a:rPr lang="en-US" sz="2000" dirty="0"/>
              <a:t>Well, the images come from the Yelp API!</a:t>
            </a:r>
          </a:p>
          <a:p>
            <a:r>
              <a:rPr lang="en-US" sz="2000" dirty="0"/>
              <a:t>And if you recall, THIS endpoint in particular lets us specify an id…</a:t>
            </a:r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1AF42-4658-40E9-9987-A79DF28ED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569" y="-51888"/>
            <a:ext cx="9322279" cy="48262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BC30A4D-7D18-450B-A08D-0E45B5868753}"/>
                  </a:ext>
                </a:extLst>
              </p14:cNvPr>
              <p14:cNvContentPartPr/>
              <p14:nvPr/>
            </p14:nvContentPartPr>
            <p14:xfrm>
              <a:off x="5127129" y="2065853"/>
              <a:ext cx="484560" cy="35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BC30A4D-7D18-450B-A08D-0E45B58687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9489" y="2047853"/>
                <a:ext cx="5202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52FCE1C-AF90-4ECA-979C-5BC0C60409D6}"/>
                  </a:ext>
                </a:extLst>
              </p14:cNvPr>
              <p14:cNvContentPartPr/>
              <p14:nvPr/>
            </p14:nvContentPartPr>
            <p14:xfrm>
              <a:off x="8217729" y="6058973"/>
              <a:ext cx="561240" cy="66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52FCE1C-AF90-4ECA-979C-5BC0C60409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99729" y="6041333"/>
                <a:ext cx="596880" cy="1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07733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89" y="2239701"/>
            <a:ext cx="4453621" cy="4363655"/>
          </a:xfrm>
        </p:spPr>
        <p:txBody>
          <a:bodyPr>
            <a:normAutofit/>
          </a:bodyPr>
          <a:lstStyle/>
          <a:p>
            <a:r>
              <a:rPr lang="en-US" sz="2000" dirty="0"/>
              <a:t>And produces a response that has </a:t>
            </a:r>
            <a:r>
              <a:rPr lang="en-US" sz="2000" dirty="0" err="1"/>
              <a:t>urls</a:t>
            </a:r>
            <a:r>
              <a:rPr lang="en-US" sz="2000" dirty="0"/>
              <a:t> to a bunch of photos!</a:t>
            </a:r>
          </a:p>
          <a:p>
            <a:endParaRPr lang="en-US" sz="2000" dirty="0"/>
          </a:p>
          <a:p>
            <a:r>
              <a:rPr lang="en-US" sz="2000" dirty="0"/>
              <a:t>And we can see that the photos are specifically in an array…</a:t>
            </a:r>
          </a:p>
          <a:p>
            <a:pPr lvl="1"/>
            <a:r>
              <a:rPr lang="en-US" sz="1800" dirty="0"/>
              <a:t>As one property of a single big object with lots of information about the specific business we are asking about!</a:t>
            </a:r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908FF9-291F-42A3-8227-8A12EE3B3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854" y="0"/>
            <a:ext cx="5523798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66ECE6F-DF77-4A23-B0C2-B2E784211775}"/>
                  </a:ext>
                </a:extLst>
              </p14:cNvPr>
              <p14:cNvContentPartPr/>
              <p14:nvPr/>
            </p14:nvContentPartPr>
            <p14:xfrm>
              <a:off x="6601357" y="6046337"/>
              <a:ext cx="4896000" cy="891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66ECE6F-DF77-4A23-B0C2-B2E7842117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3357" y="6028697"/>
                <a:ext cx="4931640" cy="9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B990EB3-8E69-44FC-8C9C-476481AB20EB}"/>
                  </a:ext>
                </a:extLst>
              </p14:cNvPr>
              <p14:cNvContentPartPr/>
              <p14:nvPr/>
            </p14:nvContentPartPr>
            <p14:xfrm>
              <a:off x="3394170" y="4697370"/>
              <a:ext cx="727200" cy="12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B990EB3-8E69-44FC-8C9C-476481AB20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85530" y="4688370"/>
                <a:ext cx="7448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83D6C5F-5A0B-4837-95A5-FC8A6BD987B3}"/>
                  </a:ext>
                </a:extLst>
              </p14:cNvPr>
              <p14:cNvContentPartPr/>
              <p14:nvPr/>
            </p14:nvContentPartPr>
            <p14:xfrm>
              <a:off x="1279890" y="4960530"/>
              <a:ext cx="373320" cy="42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83D6C5F-5A0B-4837-95A5-FC8A6BD987B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1250" y="4951530"/>
                <a:ext cx="3909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8C7457B-B090-46D1-AAC4-AD875EF4BF68}"/>
                  </a:ext>
                </a:extLst>
              </p14:cNvPr>
              <p14:cNvContentPartPr/>
              <p14:nvPr/>
            </p14:nvContentPartPr>
            <p14:xfrm>
              <a:off x="6411690" y="330930"/>
              <a:ext cx="388800" cy="6570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8C7457B-B090-46D1-AAC4-AD875EF4BF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02690" y="322290"/>
                <a:ext cx="406440" cy="65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94122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89" y="2239701"/>
            <a:ext cx="4453621" cy="436365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So let’s get </a:t>
            </a:r>
            <a:r>
              <a:rPr lang="en-US" sz="2000" dirty="0" err="1"/>
              <a:t>crackin</a:t>
            </a:r>
            <a:r>
              <a:rPr lang="en-US" sz="2000" dirty="0"/>
              <a:t>’!</a:t>
            </a:r>
          </a:p>
          <a:p>
            <a:endParaRPr lang="en-US" sz="2000" dirty="0"/>
          </a:p>
          <a:p>
            <a:r>
              <a:rPr lang="en-US" sz="2000" dirty="0"/>
              <a:t>Here, we have our ResultsShowScreen.js file…</a:t>
            </a:r>
          </a:p>
          <a:p>
            <a:endParaRPr lang="en-US" sz="2000" dirty="0"/>
          </a:p>
          <a:p>
            <a:r>
              <a:rPr lang="en-US" sz="2000" dirty="0"/>
              <a:t>And we are importing our </a:t>
            </a:r>
            <a:r>
              <a:rPr lang="en-US" sz="2000" dirty="0" err="1"/>
              <a:t>Axios</a:t>
            </a:r>
            <a:r>
              <a:rPr lang="en-US" sz="2000" dirty="0"/>
              <a:t> instance.</a:t>
            </a:r>
          </a:p>
          <a:p>
            <a:endParaRPr lang="en-US" sz="2000" dirty="0"/>
          </a:p>
          <a:p>
            <a:r>
              <a:rPr lang="en-US" sz="2000" dirty="0"/>
              <a:t>Remember: this is what will help us make API calls to yelp!</a:t>
            </a:r>
          </a:p>
          <a:p>
            <a:endParaRPr lang="en-US" sz="20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36EAE-736B-42FD-BD92-8FEA6B5FD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368" y="0"/>
            <a:ext cx="6464632" cy="50358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D84B00-F50A-4338-B52C-0E9A548DA53A}"/>
                  </a:ext>
                </a:extLst>
              </p14:cNvPr>
              <p14:cNvContentPartPr/>
              <p14:nvPr/>
            </p14:nvContentPartPr>
            <p14:xfrm>
              <a:off x="6594930" y="1188450"/>
              <a:ext cx="3078000" cy="183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D84B00-F50A-4338-B52C-0E9A548DA5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76930" y="1170450"/>
                <a:ext cx="31136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E988DB0-53ED-4370-9BD0-30571B7F8236}"/>
                  </a:ext>
                </a:extLst>
              </p14:cNvPr>
              <p14:cNvContentPartPr/>
              <p14:nvPr/>
            </p14:nvContentPartPr>
            <p14:xfrm>
              <a:off x="2457450" y="4742730"/>
              <a:ext cx="2413080" cy="160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E988DB0-53ED-4370-9BD0-30571B7F82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9450" y="4725090"/>
                <a:ext cx="2448720" cy="19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6820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89" y="2239701"/>
            <a:ext cx="4453621" cy="4363655"/>
          </a:xfrm>
        </p:spPr>
        <p:txBody>
          <a:bodyPr>
            <a:normAutofit/>
          </a:bodyPr>
          <a:lstStyle/>
          <a:p>
            <a:r>
              <a:rPr lang="en-US" sz="2000" dirty="0"/>
              <a:t>And we’ll add a little helper function!</a:t>
            </a:r>
          </a:p>
          <a:p>
            <a:endParaRPr lang="en-US" sz="2000" dirty="0"/>
          </a:p>
          <a:p>
            <a:r>
              <a:rPr lang="en-US" sz="2000" dirty="0"/>
              <a:t>We’ll make the API request inside of it.</a:t>
            </a:r>
          </a:p>
          <a:p>
            <a:pPr lvl="1"/>
            <a:r>
              <a:rPr lang="en-US" sz="1800" dirty="0"/>
              <a:t>We’ll have it take as a parameter the id of the business that we are looking up.</a:t>
            </a:r>
          </a:p>
          <a:p>
            <a:endParaRPr lang="en-US" sz="2000" dirty="0"/>
          </a:p>
          <a:p>
            <a:r>
              <a:rPr lang="en-US" sz="2000" dirty="0"/>
              <a:t>Do you remember how to make an API call?</a:t>
            </a:r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F95864-2ADD-46EC-AD93-41208024D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812" y="1854119"/>
            <a:ext cx="5740695" cy="31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117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89" y="2239701"/>
            <a:ext cx="4453621" cy="436365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The function call is “easy” – it’s just called get, since we are making a “get request”</a:t>
            </a:r>
          </a:p>
          <a:p>
            <a:endParaRPr lang="en-US" sz="2000" dirty="0"/>
          </a:p>
          <a:p>
            <a:r>
              <a:rPr lang="en-US" sz="2000" dirty="0"/>
              <a:t>And we’ll pass in a string, specifying the endpoint we want.</a:t>
            </a:r>
          </a:p>
          <a:p>
            <a:endParaRPr lang="en-US" sz="2000" dirty="0"/>
          </a:p>
          <a:p>
            <a:r>
              <a:rPr lang="en-US" sz="2000" dirty="0"/>
              <a:t>Note our use of String templating!</a:t>
            </a:r>
          </a:p>
          <a:p>
            <a:pPr lvl="1"/>
            <a:r>
              <a:rPr lang="en-US" sz="1800" dirty="0"/>
              <a:t>We use back ticks, ` and `, to combine String literals and variable values together without concatenation.</a:t>
            </a:r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18A15-F05C-4331-8D29-9AC7F7734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946" y="1616119"/>
            <a:ext cx="6001058" cy="29529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B94E474-E642-4B98-B32A-FE36B98D2D45}"/>
                  </a:ext>
                </a:extLst>
              </p14:cNvPr>
              <p14:cNvContentPartPr/>
              <p14:nvPr/>
            </p14:nvContentPartPr>
            <p14:xfrm>
              <a:off x="9109270" y="2993040"/>
              <a:ext cx="765720" cy="3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B94E474-E642-4B98-B32A-FE36B98D2D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1630" y="2975040"/>
                <a:ext cx="8013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25A00D9-9DBD-4AA2-B4B8-7BC3095D9D93}"/>
                  </a:ext>
                </a:extLst>
              </p14:cNvPr>
              <p14:cNvContentPartPr/>
              <p14:nvPr/>
            </p14:nvContentPartPr>
            <p14:xfrm>
              <a:off x="2924110" y="4149000"/>
              <a:ext cx="461880" cy="43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25A00D9-9DBD-4AA2-B4B8-7BC3095D9D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6470" y="4131360"/>
                <a:ext cx="4975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D21F28B-B38B-4C84-87DC-EF852BF67AAC}"/>
                  </a:ext>
                </a:extLst>
              </p14:cNvPr>
              <p14:cNvContentPartPr/>
              <p14:nvPr/>
            </p14:nvContentPartPr>
            <p14:xfrm>
              <a:off x="991630" y="4562640"/>
              <a:ext cx="3643920" cy="90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D21F28B-B38B-4C84-87DC-EF852BF67A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3630" y="4545000"/>
                <a:ext cx="3679560" cy="12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58675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89" y="2239701"/>
            <a:ext cx="4453621" cy="4363655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And we also use the await keyword!</a:t>
            </a:r>
          </a:p>
          <a:p>
            <a:endParaRPr lang="en-US" sz="2000" dirty="0"/>
          </a:p>
          <a:p>
            <a:r>
              <a:rPr lang="en-US" sz="2000" dirty="0"/>
              <a:t>Remember, this was a way to say “hey – don’t do the rest of this function until the following statement finishes”</a:t>
            </a:r>
          </a:p>
          <a:p>
            <a:endParaRPr lang="en-US" sz="2000" dirty="0"/>
          </a:p>
          <a:p>
            <a:r>
              <a:rPr lang="en-US" sz="2000" dirty="0"/>
              <a:t>Because </a:t>
            </a:r>
            <a:r>
              <a:rPr lang="en-US" sz="2000" dirty="0" err="1"/>
              <a:t>yelp.get</a:t>
            </a:r>
            <a:r>
              <a:rPr lang="en-US" sz="2000" dirty="0"/>
              <a:t>() involves a network request, and can therefore potentially take some time.</a:t>
            </a:r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18A15-F05C-4331-8D29-9AC7F7734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946" y="1616119"/>
            <a:ext cx="6001058" cy="29529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B94E474-E642-4B98-B32A-FE36B98D2D45}"/>
                  </a:ext>
                </a:extLst>
              </p14:cNvPr>
              <p14:cNvContentPartPr/>
              <p14:nvPr/>
            </p14:nvContentPartPr>
            <p14:xfrm>
              <a:off x="7418493" y="3005300"/>
              <a:ext cx="765720" cy="3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B94E474-E642-4B98-B32A-FE36B98D2D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00493" y="2987300"/>
                <a:ext cx="801360" cy="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19763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389" y="2239701"/>
            <a:ext cx="4453621" cy="4363655"/>
          </a:xfrm>
        </p:spPr>
        <p:txBody>
          <a:bodyPr>
            <a:normAutofit/>
          </a:bodyPr>
          <a:lstStyle/>
          <a:p>
            <a:r>
              <a:rPr lang="en-US" sz="2000" dirty="0"/>
              <a:t>And if you want to use await, you need to make sure that you mark the function you use it in as asynchronous, using the async keyword.</a:t>
            </a:r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D3D80-D0F1-4FBC-8B0B-B64024E7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284" y="1992628"/>
            <a:ext cx="5778797" cy="29783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5118CD2-3959-46A1-8DE3-984306E0F0E3}"/>
                  </a:ext>
                </a:extLst>
              </p14:cNvPr>
              <p14:cNvContentPartPr/>
              <p14:nvPr/>
            </p14:nvContentPartPr>
            <p14:xfrm>
              <a:off x="3915910" y="3786840"/>
              <a:ext cx="729360" cy="43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5118CD2-3959-46A1-8DE3-984306E0F0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8270" y="3768840"/>
                <a:ext cx="7650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E40F7DF-4C4E-4F23-8492-9CAB59CDB31F}"/>
                  </a:ext>
                </a:extLst>
              </p14:cNvPr>
              <p14:cNvContentPartPr/>
              <p14:nvPr/>
            </p14:nvContentPartPr>
            <p14:xfrm>
              <a:off x="8824870" y="3087000"/>
              <a:ext cx="462240" cy="22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E40F7DF-4C4E-4F23-8492-9CAB59CDB3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06870" y="3069360"/>
                <a:ext cx="497880" cy="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55174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0" y="1851751"/>
            <a:ext cx="4453621" cy="436365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This whole thing is going to get us an object, which we can store in a variable for our future use.</a:t>
            </a:r>
          </a:p>
          <a:p>
            <a:endParaRPr lang="en-US" sz="2000" dirty="0"/>
          </a:p>
          <a:p>
            <a:r>
              <a:rPr lang="en-US" sz="2000" dirty="0"/>
              <a:t>OK, this is great! But what do we ultimately want to do with this response…</a:t>
            </a:r>
          </a:p>
          <a:p>
            <a:endParaRPr lang="en-US" sz="2000" dirty="0"/>
          </a:p>
          <a:p>
            <a:r>
              <a:rPr lang="en-US" sz="2000" dirty="0"/>
              <a:t>WELL… we want to draw some images on the screen based on it, yes…?</a:t>
            </a:r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82C50-246A-4094-B2CB-FE323F37A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037" y="1890905"/>
            <a:ext cx="6255071" cy="29529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66B9F7A-85D5-4546-B6BB-12E717BCDFC9}"/>
                  </a:ext>
                </a:extLst>
              </p14:cNvPr>
              <p14:cNvContentPartPr/>
              <p14:nvPr/>
            </p14:nvContentPartPr>
            <p14:xfrm>
              <a:off x="1067246" y="2932627"/>
              <a:ext cx="2749680" cy="147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66B9F7A-85D5-4546-B6BB-12E717BCDF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9246" y="2914987"/>
                <a:ext cx="27853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AC6A53-B34B-49B3-B875-F8EA96DD09EF}"/>
                  </a:ext>
                </a:extLst>
              </p14:cNvPr>
              <p14:cNvContentPartPr/>
              <p14:nvPr/>
            </p14:nvContentPartPr>
            <p14:xfrm>
              <a:off x="7426990" y="3260520"/>
              <a:ext cx="1221480" cy="53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AC6A53-B34B-49B3-B875-F8EA96DD09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09350" y="3242520"/>
                <a:ext cx="1257120" cy="8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78548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Displaying a Detail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01" y="1851751"/>
            <a:ext cx="3426532" cy="4363655"/>
          </a:xfrm>
        </p:spPr>
        <p:txBody>
          <a:bodyPr>
            <a:normAutofit/>
          </a:bodyPr>
          <a:lstStyle/>
          <a:p>
            <a:r>
              <a:rPr lang="en-US" sz="2000" dirty="0"/>
              <a:t>Which is basically a giveaway that we’re going to need to make use of the react native state system.</a:t>
            </a:r>
          </a:p>
          <a:p>
            <a:endParaRPr lang="en-US" sz="2000" dirty="0"/>
          </a:p>
          <a:p>
            <a:r>
              <a:rPr lang="en-US" sz="2000" dirty="0"/>
              <a:t>We’ve seen this lots before, so we’re going fast here!</a:t>
            </a:r>
            <a:endParaRPr lang="en-US" sz="16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4F526-28A2-48D9-BEC1-11C9D3C9C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968" y="820142"/>
            <a:ext cx="6464632" cy="56835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58ACAFF-D51A-4BFB-AC73-1EA2577E28FF}"/>
                  </a:ext>
                </a:extLst>
              </p14:cNvPr>
              <p14:cNvContentPartPr/>
              <p14:nvPr/>
            </p14:nvContentPartPr>
            <p14:xfrm>
              <a:off x="7306030" y="1362600"/>
              <a:ext cx="906480" cy="3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58ACAFF-D51A-4BFB-AC73-1EA2577E28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8390" y="1344600"/>
                <a:ext cx="9421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49B3262-76B6-4C68-9D64-860600FF9054}"/>
                  </a:ext>
                </a:extLst>
              </p14:cNvPr>
              <p14:cNvContentPartPr/>
              <p14:nvPr/>
            </p14:nvContentPartPr>
            <p14:xfrm>
              <a:off x="6331510" y="2647800"/>
              <a:ext cx="3889800" cy="70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49B3262-76B6-4C68-9D64-860600FF90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3510" y="2629800"/>
                <a:ext cx="3925440" cy="10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99696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15347</TotalTime>
  <Words>5822</Words>
  <Application>Microsoft Office PowerPoint</Application>
  <PresentationFormat>Widescreen</PresentationFormat>
  <Paragraphs>946</Paragraphs>
  <Slides>132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8" baseType="lpstr">
      <vt:lpstr>Calibri</vt:lpstr>
      <vt:lpstr>Consolas</vt:lpstr>
      <vt:lpstr>Garamond</vt:lpstr>
      <vt:lpstr>Sagona Book</vt:lpstr>
      <vt:lpstr>Sagona ExtraLight</vt:lpstr>
      <vt:lpstr>SavonVTI</vt:lpstr>
      <vt:lpstr>Mobile Application Development, Fall 2021  Navigation with Parameters</vt:lpstr>
      <vt:lpstr>Today’s Agenda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Displaying Our Lists of Results! </vt:lpstr>
      <vt:lpstr>???</vt:lpstr>
      <vt:lpstr>???</vt:lpstr>
      <vt:lpstr>Displaying Our Lists of Results! </vt:lpstr>
      <vt:lpstr>Displaying Our Lists of Results! </vt:lpstr>
      <vt:lpstr>Displaying Our Lists of Results! </vt:lpstr>
      <vt:lpstr>Today’s Agenda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  <vt:lpstr>Displaying a Detail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AI, SPR2020  Philsophical Underpinnings</dc:title>
  <dc:creator>Benjamin Michael Samuel</dc:creator>
  <cp:lastModifiedBy>Ben Samuel</cp:lastModifiedBy>
  <cp:revision>1663</cp:revision>
  <dcterms:created xsi:type="dcterms:W3CDTF">2020-01-13T18:17:54Z</dcterms:created>
  <dcterms:modified xsi:type="dcterms:W3CDTF">2021-10-27T21:47:37Z</dcterms:modified>
</cp:coreProperties>
</file>